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6" r:id="rId3"/>
    <p:sldId id="257" r:id="rId4"/>
    <p:sldId id="258" r:id="rId5"/>
    <p:sldId id="266" r:id="rId6"/>
    <p:sldId id="265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BDF6F6-845E-466E-904F-0A41C3605BC9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611A1B-DF03-4C87-8B90-3E5FC1887B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THE MALE REPRODUCTIVE SYSTEM</a:t>
            </a:r>
          </a:p>
          <a:p>
            <a:r>
              <a:rPr lang="en-US" dirty="0" smtClean="0"/>
              <a:t>Pg. 374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 lesson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health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Yeast infection – infection due to abundance of bacteria (treatable)</a:t>
            </a:r>
          </a:p>
          <a:p>
            <a:r>
              <a:rPr lang="en-US" dirty="0" smtClean="0"/>
              <a:t>Vaginitis – infection (treatable)</a:t>
            </a:r>
          </a:p>
          <a:p>
            <a:r>
              <a:rPr lang="en-US" dirty="0" smtClean="0"/>
              <a:t>Toxic shock syndrome (TSS) – bacteria infection due to misusage of tampons (&gt;24 hours)</a:t>
            </a:r>
          </a:p>
          <a:p>
            <a:r>
              <a:rPr lang="en-US" dirty="0" smtClean="0"/>
              <a:t>Cancer – breasts, ovaries, uterus, cervix; </a:t>
            </a:r>
            <a:r>
              <a:rPr lang="en-US" dirty="0"/>
              <a:t>u</a:t>
            </a:r>
            <a:r>
              <a:rPr lang="en-US" dirty="0" smtClean="0"/>
              <a:t>ncontrolled cell growth (rare among teens)</a:t>
            </a:r>
          </a:p>
          <a:p>
            <a:r>
              <a:rPr lang="en-US" dirty="0" smtClean="0"/>
              <a:t>Sterility – inability to produce children</a:t>
            </a:r>
          </a:p>
          <a:p>
            <a:r>
              <a:rPr lang="en-US" dirty="0" smtClean="0"/>
              <a:t>Infertility – reduced ability to produce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2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Caring for the FRS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Breast self-exam every month</a:t>
            </a:r>
          </a:p>
          <a:p>
            <a:r>
              <a:rPr lang="en-US" dirty="0" smtClean="0"/>
              <a:t>Shower/bathe regularly</a:t>
            </a:r>
          </a:p>
          <a:p>
            <a:r>
              <a:rPr lang="en-US" dirty="0" smtClean="0"/>
              <a:t>Keep track of your menstrual cycle</a:t>
            </a:r>
          </a:p>
          <a:p>
            <a:pPr lvl="1"/>
            <a:r>
              <a:rPr lang="en-US" dirty="0" smtClean="0"/>
              <a:t>Seek attention if you have missed for a prolonged period of time or if there is severe pain/symptoms</a:t>
            </a:r>
          </a:p>
          <a:p>
            <a:r>
              <a:rPr lang="en-US" dirty="0" smtClean="0"/>
              <a:t>Visit a gynecologist for regular check ups</a:t>
            </a:r>
          </a:p>
          <a:p>
            <a:pPr lvl="1"/>
            <a:r>
              <a:rPr lang="en-US" dirty="0" smtClean="0"/>
              <a:t>Doctor who specializes in the FRS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11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MRS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job </a:t>
            </a:r>
            <a:r>
              <a:rPr lang="en-US" dirty="0" smtClean="0">
                <a:sym typeface="Wingdings" panose="05000000000000000000" pitchFamily="2" charset="2"/>
              </a:rPr>
              <a:t> produce sperm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Sperm  male reproductive cells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Testes  pair of glands that produce sperm and testosterone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 the scrotum  controls temperature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Semen  mixture of sperm and fluids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Fluids protect sperm and carry them through the MRS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Released from urethra through the penis (ejaculation)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Prostate  produces fluids that protect the sperm that helps it move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Penis  spongy tissue that has many blood vessels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Epididymis  collection of tubes where the mature sperm is stored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22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09600"/>
            <a:ext cx="5638800" cy="576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://image.wistatutor.com/content/feed/u1400/male-reproductive-system2-thumb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38200"/>
            <a:ext cx="633914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2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 Lesson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FEMALE REPRODUCTIVE SYSTEM</a:t>
            </a:r>
          </a:p>
          <a:p>
            <a:r>
              <a:rPr lang="en-US" dirty="0" smtClean="0"/>
              <a:t>Pg. 378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Parts of the female reproductive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 main functions:</a:t>
            </a:r>
          </a:p>
          <a:p>
            <a:pPr lvl="1"/>
            <a:r>
              <a:rPr lang="en-US" dirty="0" smtClean="0"/>
              <a:t>Produce egg cells</a:t>
            </a:r>
          </a:p>
          <a:p>
            <a:pPr lvl="1"/>
            <a:r>
              <a:rPr lang="en-US" dirty="0" smtClean="0"/>
              <a:t>Create new life</a:t>
            </a:r>
          </a:p>
          <a:p>
            <a:pPr lvl="1"/>
            <a:r>
              <a:rPr lang="en-US" dirty="0" smtClean="0"/>
              <a:t>Give birth</a:t>
            </a:r>
          </a:p>
          <a:p>
            <a:r>
              <a:rPr lang="en-US" dirty="0" smtClean="0"/>
              <a:t>Ovaries – female reproductive glands that release mature eggs and produce estrogen and progesterone (hormones)</a:t>
            </a:r>
          </a:p>
          <a:p>
            <a:r>
              <a:rPr lang="en-US" dirty="0" smtClean="0"/>
              <a:t>Uterus – pear-shaped organ within the pelvis in which the developing baby is nourished and protected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4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7162800" cy="609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menstrual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Series of events that prepares the female reproductive system for reproduction</a:t>
            </a:r>
          </a:p>
          <a:p>
            <a:r>
              <a:rPr lang="en-US" dirty="0" smtClean="0"/>
              <a:t>Length varies from female to female</a:t>
            </a:r>
          </a:p>
          <a:p>
            <a:pPr lvl="1"/>
            <a:r>
              <a:rPr lang="en-US" dirty="0" smtClean="0"/>
              <a:t>Typically 28 days</a:t>
            </a:r>
          </a:p>
          <a:p>
            <a:r>
              <a:rPr lang="en-US" dirty="0" smtClean="0"/>
              <a:t>(1) Hormones cause the lining of the uterus to build up with a cushion of blood, tissue, and fluid</a:t>
            </a:r>
          </a:p>
          <a:p>
            <a:r>
              <a:rPr lang="en-US" dirty="0" smtClean="0"/>
              <a:t>(2) Estrogen levels peak </a:t>
            </a:r>
            <a:r>
              <a:rPr lang="en-US" dirty="0" smtClean="0">
                <a:sym typeface="Wingdings" panose="05000000000000000000" pitchFamily="2" charset="2"/>
              </a:rPr>
              <a:t> ovulation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Ovaries release mature eggs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(3) Egg isn’t fertilized  lining of the uterus breaks down = </a:t>
            </a:r>
            <a:r>
              <a:rPr lang="en-US" b="1" dirty="0" smtClean="0">
                <a:sym typeface="Wingdings" panose="05000000000000000000" pitchFamily="2" charset="2"/>
              </a:rPr>
              <a:t>menstruation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Flow from the body of blood, tissues, and fluids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2-7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4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Joining of male sperm cell and a female egg cell to form a fertilized egg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</TotalTime>
  <Words>379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Horizon</vt:lpstr>
      <vt:lpstr>Oriel</vt:lpstr>
      <vt:lpstr>Chapter 12 lesson 3</vt:lpstr>
      <vt:lpstr>Parts of the MRS</vt:lpstr>
      <vt:lpstr>PowerPoint Presentation</vt:lpstr>
      <vt:lpstr>PowerPoint Presentation</vt:lpstr>
      <vt:lpstr>Chapter 12 Lesson 4</vt:lpstr>
      <vt:lpstr>Parts of the female reproductive system</vt:lpstr>
      <vt:lpstr>PowerPoint Presentation</vt:lpstr>
      <vt:lpstr>The menstrual cycle</vt:lpstr>
      <vt:lpstr>fertilization</vt:lpstr>
      <vt:lpstr>Female health problems</vt:lpstr>
      <vt:lpstr>Caring for the FRS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Male Reproductive System</dc:title>
  <dc:creator>Melissa Gramuglia</dc:creator>
  <cp:lastModifiedBy>Melissa Gramuglia</cp:lastModifiedBy>
  <cp:revision>5</cp:revision>
  <dcterms:created xsi:type="dcterms:W3CDTF">2014-09-12T11:55:14Z</dcterms:created>
  <dcterms:modified xsi:type="dcterms:W3CDTF">2014-09-12T12:20:38Z</dcterms:modified>
</cp:coreProperties>
</file>