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F7E565-B031-4B81-86FA-B91418ED528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217F9C-3497-460D-9A7E-D33F3A1250F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emyplate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Weight Training and sports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Lesson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YTP_ Spongebob Lifts For Once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79.4432" end="36672.67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6538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137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Training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Weight training is a form of resistance training</a:t>
            </a:r>
          </a:p>
          <a:p>
            <a:endParaRPr lang="en-US" dirty="0"/>
          </a:p>
          <a:p>
            <a:r>
              <a:rPr lang="en-US" dirty="0" smtClean="0"/>
              <a:t>What can weight training do for you?</a:t>
            </a:r>
          </a:p>
          <a:p>
            <a:pPr lvl="1"/>
            <a:r>
              <a:rPr lang="en-US" dirty="0" smtClean="0"/>
              <a:t>Make you stronger</a:t>
            </a:r>
          </a:p>
          <a:p>
            <a:pPr lvl="1"/>
            <a:r>
              <a:rPr lang="en-US" dirty="0" smtClean="0"/>
              <a:t>Tones muscles</a:t>
            </a:r>
          </a:p>
          <a:p>
            <a:pPr lvl="1"/>
            <a:r>
              <a:rPr lang="en-US" dirty="0" smtClean="0"/>
              <a:t>Strengthens bone</a:t>
            </a:r>
          </a:p>
          <a:p>
            <a:pPr lvl="1"/>
            <a:r>
              <a:rPr lang="en-US" dirty="0" smtClean="0"/>
              <a:t>Weight management </a:t>
            </a:r>
          </a:p>
          <a:p>
            <a:pPr lvl="1"/>
            <a:endParaRPr lang="en-US" dirty="0"/>
          </a:p>
          <a:p>
            <a:r>
              <a:rPr lang="en-US" dirty="0" smtClean="0"/>
              <a:t>Learn proper form!</a:t>
            </a:r>
          </a:p>
          <a:p>
            <a:endParaRPr lang="en-US" dirty="0"/>
          </a:p>
          <a:p>
            <a:r>
              <a:rPr lang="en-US" dirty="0" smtClean="0"/>
              <a:t>Every body is different </a:t>
            </a:r>
            <a:r>
              <a:rPr lang="en-US" dirty="0" smtClean="0">
                <a:sym typeface="Wingdings" pitchFamily="2" charset="2"/>
              </a:rPr>
              <a:t> have a goal before you start!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For Fun And Wellness</a:t>
            </a:r>
            <a:endParaRPr lang="en-US" dirty="0"/>
          </a:p>
        </p:txBody>
      </p:sp>
      <p:pic>
        <p:nvPicPr>
          <p:cNvPr id="4" name="3tu4z.gif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31798"/>
            <a:ext cx="4292600" cy="285644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16241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Great way to stay fit</a:t>
            </a:r>
          </a:p>
          <a:p>
            <a:endParaRPr lang="en-US" dirty="0"/>
          </a:p>
          <a:p>
            <a:r>
              <a:rPr lang="en-US" dirty="0" smtClean="0"/>
              <a:t>Competitive vs. Recreational</a:t>
            </a:r>
          </a:p>
          <a:p>
            <a:pPr lvl="1"/>
            <a:r>
              <a:rPr lang="en-US" dirty="0" smtClean="0"/>
              <a:t>Examples?</a:t>
            </a:r>
          </a:p>
          <a:p>
            <a:pPr lvl="1"/>
            <a:endParaRPr lang="en-US" dirty="0"/>
          </a:p>
          <a:p>
            <a:r>
              <a:rPr lang="en-US" dirty="0" smtClean="0"/>
              <a:t>Practice makes perfect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54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157271"/>
              </p:ext>
            </p:extLst>
          </p:nvPr>
        </p:nvGraphicFramePr>
        <p:xfrm>
          <a:off x="2362200" y="990600"/>
          <a:ext cx="4495800" cy="462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724235" imgH="4857725" progId="AcroExch.Document.7">
                  <p:embed/>
                </p:oleObj>
              </mc:Choice>
              <mc:Fallback>
                <p:oleObj name="Acrobat Document" r:id="rId3" imgW="4724235" imgH="48577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990600"/>
                        <a:ext cx="4495800" cy="4622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Eat right. Period.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http://www.choosemyplate.gov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Hydrate, hydrate, hydrate!</a:t>
            </a:r>
          </a:p>
          <a:p>
            <a:pPr lvl="1"/>
            <a:r>
              <a:rPr lang="en-US" dirty="0" smtClean="0"/>
              <a:t>What is dehydration?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DON’T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Eat a light snack 1-2 hours before</a:t>
            </a:r>
          </a:p>
          <a:p>
            <a:r>
              <a:rPr lang="en-US" dirty="0" smtClean="0"/>
              <a:t>Drink a lot of fluids before, during, and after activity</a:t>
            </a:r>
          </a:p>
          <a:p>
            <a:r>
              <a:rPr lang="en-US" dirty="0" smtClean="0"/>
              <a:t>Refuel with food after activity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Eat a heavy meal right before physical activity</a:t>
            </a:r>
          </a:p>
          <a:p>
            <a:r>
              <a:rPr lang="en-US" dirty="0" smtClean="0"/>
              <a:t>Wait until you’re thirsty to drink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Dangerous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Anabolic steroids</a:t>
            </a:r>
          </a:p>
          <a:p>
            <a:pPr lvl="1"/>
            <a:r>
              <a:rPr lang="en-US" dirty="0" smtClean="0"/>
              <a:t>Cause muscle tissue to develop at an extremely high rate</a:t>
            </a:r>
          </a:p>
          <a:p>
            <a:pPr lvl="1"/>
            <a:r>
              <a:rPr lang="en-US" dirty="0" smtClean="0"/>
              <a:t>Affect growth and development</a:t>
            </a:r>
          </a:p>
          <a:p>
            <a:pPr lvl="2"/>
            <a:r>
              <a:rPr lang="en-US" dirty="0" smtClean="0"/>
              <a:t>Weak bones and tendons</a:t>
            </a:r>
          </a:p>
          <a:p>
            <a:pPr lvl="2"/>
            <a:r>
              <a:rPr lang="en-US" dirty="0" smtClean="0"/>
              <a:t>High BP and HR</a:t>
            </a:r>
          </a:p>
          <a:p>
            <a:pPr lvl="2"/>
            <a:r>
              <a:rPr lang="en-US" dirty="0" smtClean="0"/>
              <a:t>Females = FACIAL HAIR and DEEPER VOICES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Roid</a:t>
            </a:r>
            <a:r>
              <a:rPr lang="en-US" dirty="0" smtClean="0"/>
              <a:t> Rage”</a:t>
            </a:r>
            <a:endParaRPr lang="en-US" dirty="0"/>
          </a:p>
          <a:p>
            <a:r>
              <a:rPr lang="en-US" dirty="0" err="1" smtClean="0"/>
              <a:t>Creatine</a:t>
            </a:r>
            <a:endParaRPr lang="en-US" dirty="0" smtClean="0"/>
          </a:p>
          <a:p>
            <a:pPr lvl="1"/>
            <a:r>
              <a:rPr lang="en-US" dirty="0" smtClean="0"/>
              <a:t>Performance enhancer</a:t>
            </a:r>
          </a:p>
          <a:p>
            <a:pPr lvl="2"/>
            <a:r>
              <a:rPr lang="en-US" dirty="0" smtClean="0"/>
              <a:t>Can affect heart kidneys, and liver</a:t>
            </a:r>
          </a:p>
          <a:p>
            <a:endParaRPr lang="en-US" dirty="0"/>
          </a:p>
          <a:p>
            <a:r>
              <a:rPr lang="en-US" dirty="0" smtClean="0"/>
              <a:t>Caffeine</a:t>
            </a:r>
          </a:p>
          <a:p>
            <a:pPr lvl="1"/>
            <a:r>
              <a:rPr lang="en-US" dirty="0" smtClean="0"/>
              <a:t>Increase in BP and HR</a:t>
            </a:r>
          </a:p>
          <a:p>
            <a:pPr lvl="1"/>
            <a:r>
              <a:rPr lang="en-US" dirty="0" smtClean="0"/>
              <a:t>Can affect heart rhythm</a:t>
            </a:r>
          </a:p>
          <a:p>
            <a:pPr lvl="1"/>
            <a:r>
              <a:rPr lang="en-US" dirty="0" smtClean="0"/>
              <a:t>NO ENERGY DRINKS!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Conditioning</a:t>
            </a:r>
          </a:p>
          <a:p>
            <a:pPr lvl="1"/>
            <a:r>
              <a:rPr lang="en-US" dirty="0" smtClean="0"/>
              <a:t>Training to get into shape for physical activity</a:t>
            </a:r>
          </a:p>
          <a:p>
            <a:pPr lvl="1"/>
            <a:endParaRPr lang="en-US" dirty="0"/>
          </a:p>
          <a:p>
            <a:r>
              <a:rPr lang="en-US" dirty="0" smtClean="0"/>
              <a:t>Depends on sport/activity</a:t>
            </a:r>
          </a:p>
          <a:p>
            <a:endParaRPr lang="en-US" dirty="0"/>
          </a:p>
          <a:p>
            <a:r>
              <a:rPr lang="en-US" dirty="0" smtClean="0"/>
              <a:t>Overworking</a:t>
            </a:r>
          </a:p>
          <a:p>
            <a:pPr lvl="1"/>
            <a:r>
              <a:rPr lang="en-US" dirty="0" smtClean="0"/>
              <a:t>Conditioning too hard or too often without enough rest between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</TotalTime>
  <Words>221</Words>
  <Application>Microsoft Office PowerPoint</Application>
  <PresentationFormat>On-screen Show (4:3)</PresentationFormat>
  <Paragraphs>61</Paragraphs>
  <Slides>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Civic</vt:lpstr>
      <vt:lpstr>Acrobat Document</vt:lpstr>
      <vt:lpstr>Chapter 3 Lesson 5</vt:lpstr>
      <vt:lpstr>PowerPoint Presentation</vt:lpstr>
      <vt:lpstr>Weight Training Basics</vt:lpstr>
      <vt:lpstr>Sports For Fun And Wellness</vt:lpstr>
      <vt:lpstr>PowerPoint Presentation</vt:lpstr>
      <vt:lpstr>Eating Right</vt:lpstr>
      <vt:lpstr>When You Eat</vt:lpstr>
      <vt:lpstr>Dangerous Substances</vt:lpstr>
      <vt:lpstr>Training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Lesson 5</dc:title>
  <dc:creator>Melissa Gramuglia</dc:creator>
  <cp:lastModifiedBy>Melissa Gramuglia</cp:lastModifiedBy>
  <cp:revision>3</cp:revision>
  <dcterms:created xsi:type="dcterms:W3CDTF">2013-10-01T12:12:11Z</dcterms:created>
  <dcterms:modified xsi:type="dcterms:W3CDTF">2013-10-01T12:34:10Z</dcterms:modified>
</cp:coreProperties>
</file>