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0AA3-5D1A-4B8E-98A0-031FAAAD80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C630A-5FA7-46E1-BCA0-CE878A182A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0AA3-5D1A-4B8E-98A0-031FAAAD80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30A-5FA7-46E1-BCA0-CE878A182A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0AA3-5D1A-4B8E-98A0-031FAAAD80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630A-5FA7-46E1-BCA0-CE878A182A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850AA3-5D1A-4B8E-98A0-031FAAAD80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C630A-5FA7-46E1-BCA0-CE878A182AC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0AA3-5D1A-4B8E-98A0-031FAAAD80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C630A-5FA7-46E1-BCA0-CE878A182AC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E850AA3-5D1A-4B8E-98A0-031FAAAD80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EC630A-5FA7-46E1-BCA0-CE878A182AC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850AA3-5D1A-4B8E-98A0-031FAAAD80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2EC630A-5FA7-46E1-BCA0-CE878A182AC1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0AA3-5D1A-4B8E-98A0-031FAAAD80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C630A-5FA7-46E1-BCA0-CE878A182AC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0AA3-5D1A-4B8E-98A0-031FAAAD80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C630A-5FA7-46E1-BCA0-CE878A182AC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E850AA3-5D1A-4B8E-98A0-031FAAAD80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EC630A-5FA7-46E1-BCA0-CE878A182A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850AA3-5D1A-4B8E-98A0-031FAAAD80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C630A-5FA7-46E1-BCA0-CE878A182AC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E850AA3-5D1A-4B8E-98A0-031FAAAD80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2EC630A-5FA7-46E1-BCA0-CE878A182A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Staying Safe Outdoors</a:t>
            </a:r>
          </a:p>
          <a:p>
            <a:r>
              <a:rPr lang="en-US" dirty="0" smtClean="0"/>
              <a:t>Page 480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953374" cy="2438399"/>
          </a:xfrm>
        </p:spPr>
        <p:txBody>
          <a:bodyPr/>
          <a:lstStyle/>
          <a:p>
            <a:r>
              <a:rPr lang="en-US" dirty="0" smtClean="0"/>
              <a:t>CHAPTER 15 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Pedestrian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a person who travels on foot</a:t>
            </a:r>
            <a:endParaRPr lang="en-US" b="1" u="sng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Pay attention to what is happening around you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Walk on sidewalks or on the side of the road facing oncoming traffic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Cross in crosswalks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Look both ways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Make sure the driver can see you when crossing the street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At night, wear light/reflective clothing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Be aware of your surroundings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ON FOOT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Wear a HELMET!!</a:t>
            </a:r>
          </a:p>
          <a:p>
            <a:r>
              <a:rPr lang="en-US" dirty="0" smtClean="0"/>
              <a:t>Wear other appropriate gear (knee pads, etc.)</a:t>
            </a:r>
          </a:p>
          <a:p>
            <a:r>
              <a:rPr lang="en-US" dirty="0" smtClean="0"/>
              <a:t>Clothes fit appropriately</a:t>
            </a:r>
          </a:p>
          <a:p>
            <a:r>
              <a:rPr lang="en-US" dirty="0" smtClean="0"/>
              <a:t>Stay alert when you ride</a:t>
            </a:r>
          </a:p>
          <a:p>
            <a:r>
              <a:rPr lang="en-US" dirty="0" smtClean="0"/>
              <a:t>Ride side-by-side if in a group</a:t>
            </a:r>
          </a:p>
          <a:p>
            <a:r>
              <a:rPr lang="en-US" dirty="0" smtClean="0"/>
              <a:t>Learn hand signals</a:t>
            </a:r>
          </a:p>
          <a:p>
            <a:r>
              <a:rPr lang="en-US" dirty="0" smtClean="0"/>
              <a:t>Avoid riding in bad weather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ON WHEELS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Wear your seatbelt!</a:t>
            </a:r>
          </a:p>
          <a:p>
            <a:r>
              <a:rPr lang="en-US" dirty="0" smtClean="0"/>
              <a:t>Don’t fool around on the bus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IN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Don’t travel alone at night or go an area that is unsafe</a:t>
            </a:r>
          </a:p>
          <a:p>
            <a:r>
              <a:rPr lang="en-US" dirty="0" smtClean="0"/>
              <a:t>Walk in well-lit places</a:t>
            </a:r>
          </a:p>
          <a:p>
            <a:r>
              <a:rPr lang="en-US" dirty="0" smtClean="0"/>
              <a:t>Have an ID and cell phone</a:t>
            </a:r>
          </a:p>
          <a:p>
            <a:r>
              <a:rPr lang="en-US" dirty="0" smtClean="0"/>
              <a:t>Be aware </a:t>
            </a:r>
            <a:r>
              <a:rPr lang="en-US" dirty="0" smtClean="0">
                <a:sym typeface="Wingdings" panose="05000000000000000000" pitchFamily="2" charset="2"/>
              </a:rPr>
              <a:t> leave if you feel uncomfortable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Get help  run to the nearest public or safe place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Call 911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Bring friends</a:t>
            </a:r>
          </a:p>
          <a:p>
            <a:r>
              <a:rPr lang="en-US" dirty="0" smtClean="0"/>
              <a:t>Stay aware of your environment (weather)</a:t>
            </a:r>
          </a:p>
          <a:p>
            <a:r>
              <a:rPr lang="en-US" dirty="0" smtClean="0"/>
              <a:t>Know your limits</a:t>
            </a:r>
          </a:p>
          <a:p>
            <a:r>
              <a:rPr lang="en-US" dirty="0" smtClean="0"/>
              <a:t>Use good judgment</a:t>
            </a:r>
          </a:p>
          <a:p>
            <a:r>
              <a:rPr lang="en-US" dirty="0" smtClean="0"/>
              <a:t>Warm up and cool down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AT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you feel dizzy, out of breath, nauseous, or have a headache, take a break!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Rest in the shade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Heat exhaustion/Heat stroke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HYDRATE!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Dress in layers, even if you are exercising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Hat, gloves, warm footwear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Hypothermia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HYDRATE!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COLD</a:t>
            </a:r>
            <a:r>
              <a:rPr lang="en-US" dirty="0" smtClean="0"/>
              <a:t> WEATHER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SAFETY</a:t>
            </a:r>
            <a:endParaRPr lang="en-US" dirty="0"/>
          </a:p>
        </p:txBody>
      </p:sp>
      <p:pic>
        <p:nvPicPr>
          <p:cNvPr id="1026" name="Picture 2" descr="C:\Users\mgramuglia\Desktop\IMG_1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9325" r="17067" b="14634"/>
          <a:stretch/>
        </p:blipFill>
        <p:spPr bwMode="auto">
          <a:xfrm>
            <a:off x="990600" y="1295400"/>
            <a:ext cx="7315200" cy="5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HIKING/CAMPING SAFETY</a:t>
            </a:r>
            <a:endParaRPr lang="en-US" dirty="0"/>
          </a:p>
        </p:txBody>
      </p:sp>
      <p:pic>
        <p:nvPicPr>
          <p:cNvPr id="2050" name="Picture 2" descr="C:\Users\mgramuglia\Desktop\IMG_1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7191" r="8922" b="10313"/>
          <a:stretch/>
        </p:blipFill>
        <p:spPr bwMode="auto">
          <a:xfrm>
            <a:off x="914400" y="1295400"/>
            <a:ext cx="7391400" cy="54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1525</TotalTime>
  <Words>246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Mylar</vt:lpstr>
      <vt:lpstr>CHAPTER 15 LESSON 3</vt:lpstr>
      <vt:lpstr>SAFETY ON FOOT</vt:lpstr>
      <vt:lpstr>SAFETY ON WHEELS</vt:lpstr>
      <vt:lpstr>SAFETY IN VEHICLES</vt:lpstr>
      <vt:lpstr>NEIGHBORHOOD SAFETY</vt:lpstr>
      <vt:lpstr>SAFETY AT PLAY</vt:lpstr>
      <vt:lpstr>HOT AND COLD WEATHER SAFETY</vt:lpstr>
      <vt:lpstr>WATER SAFETY</vt:lpstr>
      <vt:lpstr>HIKING/CAMPING SAFETY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LESSON 3</dc:title>
  <dc:creator>Melissa Gramuglia</dc:creator>
  <cp:lastModifiedBy>Melissa Gramuglia</cp:lastModifiedBy>
  <cp:revision>13</cp:revision>
  <dcterms:created xsi:type="dcterms:W3CDTF">2014-10-30T17:06:11Z</dcterms:created>
  <dcterms:modified xsi:type="dcterms:W3CDTF">2014-12-04T18:48:25Z</dcterms:modified>
</cp:coreProperties>
</file>