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AC80CA9-B59B-41BB-B7F3-DE51BC7E8FBE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4588D5D-73FC-4099-A206-D160B5C307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 LESSON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AFFECTS YOUR HEALTH?</a:t>
            </a:r>
          </a:p>
          <a:p>
            <a:endParaRPr lang="en-US" dirty="0"/>
          </a:p>
          <a:p>
            <a:r>
              <a:rPr lang="en-US" dirty="0" smtClean="0"/>
              <a:t>Page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7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passing of traits from parents to their biological children</a:t>
            </a:r>
          </a:p>
          <a:p>
            <a:r>
              <a:rPr lang="en-US" dirty="0" smtClean="0"/>
              <a:t>You cannot control these factors</a:t>
            </a:r>
          </a:p>
          <a:p>
            <a:r>
              <a:rPr lang="en-US" dirty="0" smtClean="0"/>
              <a:t>Genes</a:t>
            </a:r>
          </a:p>
          <a:p>
            <a:pPr lvl="1"/>
            <a:r>
              <a:rPr lang="en-US" dirty="0" smtClean="0"/>
              <a:t>Units of heredity made from DNA</a:t>
            </a:r>
          </a:p>
          <a:p>
            <a:pPr lvl="1"/>
            <a:r>
              <a:rPr lang="en-US" dirty="0" smtClean="0"/>
              <a:t>½ from mother, ½ from father</a:t>
            </a:r>
          </a:p>
          <a:p>
            <a:pPr lvl="1"/>
            <a:r>
              <a:rPr lang="en-US" dirty="0" smtClean="0"/>
              <a:t>Control how every cell in your body works</a:t>
            </a:r>
          </a:p>
          <a:p>
            <a:pPr lvl="2"/>
            <a:r>
              <a:rPr lang="en-US" dirty="0" smtClean="0"/>
              <a:t>Being aware of gene map can help to make better decisions about your health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HEREDITY</a:t>
            </a:r>
            <a:endParaRPr lang="en-US" dirty="0"/>
          </a:p>
        </p:txBody>
      </p:sp>
      <p:pic>
        <p:nvPicPr>
          <p:cNvPr id="1026" name="Picture 2" descr="C:\Users\mgramugli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0"/>
            <a:ext cx="22764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73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living and nonliving things around you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ENVIRONMENT</a:t>
            </a:r>
            <a:endParaRPr lang="en-US" dirty="0"/>
          </a:p>
        </p:txBody>
      </p:sp>
      <p:pic>
        <p:nvPicPr>
          <p:cNvPr id="2050" name="Picture 2" descr="C:\Users\mgramuglia\Desktop\photo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" t="4790" r="14656" b="14233"/>
          <a:stretch/>
        </p:blipFill>
        <p:spPr bwMode="auto">
          <a:xfrm>
            <a:off x="1219200" y="1678631"/>
            <a:ext cx="6324600" cy="469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40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not be able to change your environments</a:t>
            </a:r>
          </a:p>
          <a:p>
            <a:endParaRPr lang="en-US" dirty="0"/>
          </a:p>
          <a:p>
            <a:r>
              <a:rPr lang="en-US" dirty="0" smtClean="0"/>
              <a:t>Recognize the relationship between these factors and your personal health</a:t>
            </a:r>
          </a:p>
          <a:p>
            <a:pPr lvl="1"/>
            <a:r>
              <a:rPr lang="en-US" dirty="0" smtClean="0"/>
              <a:t>Develop strategies for improving and maintaining your health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ENVIRONMENT (CONT’D.)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7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 on many factors:</a:t>
            </a:r>
          </a:p>
          <a:p>
            <a:pPr lvl="1"/>
            <a:r>
              <a:rPr lang="en-US" dirty="0" smtClean="0"/>
              <a:t>Likes</a:t>
            </a:r>
          </a:p>
          <a:p>
            <a:pPr lvl="1"/>
            <a:r>
              <a:rPr lang="en-US" dirty="0" smtClean="0"/>
              <a:t>Dislikes</a:t>
            </a:r>
          </a:p>
          <a:p>
            <a:pPr lvl="1"/>
            <a:r>
              <a:rPr lang="en-US" dirty="0" smtClean="0"/>
              <a:t>Feelings</a:t>
            </a:r>
          </a:p>
          <a:p>
            <a:pPr lvl="1"/>
            <a:r>
              <a:rPr lang="en-US" dirty="0" smtClean="0"/>
              <a:t>Ways of thinking</a:t>
            </a:r>
          </a:p>
          <a:p>
            <a:pPr lvl="1"/>
            <a:r>
              <a:rPr lang="en-US" dirty="0" smtClean="0"/>
              <a:t>Your physical and social environment</a:t>
            </a:r>
          </a:p>
          <a:p>
            <a:pPr lvl="2"/>
            <a:r>
              <a:rPr lang="en-US" dirty="0" smtClean="0"/>
              <a:t>Examples?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HEALTH 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5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Family help shape your </a:t>
            </a:r>
            <a:r>
              <a:rPr lang="en-US" b="1" dirty="0" smtClean="0"/>
              <a:t>cultural background</a:t>
            </a:r>
            <a:endParaRPr lang="en-US" dirty="0" smtClean="0"/>
          </a:p>
          <a:p>
            <a:pPr lvl="1"/>
            <a:r>
              <a:rPr lang="en-US" dirty="0" smtClean="0"/>
              <a:t>Beliefs, customs, and traditions of a specific group of </a:t>
            </a:r>
            <a:r>
              <a:rPr lang="en-US" dirty="0" smtClean="0"/>
              <a:t>people</a:t>
            </a:r>
          </a:p>
          <a:p>
            <a:pPr lvl="2"/>
            <a:r>
              <a:rPr lang="en-US"/>
              <a:t>My Big Fat </a:t>
            </a:r>
            <a:r>
              <a:rPr lang="en-US"/>
              <a:t>Greek </a:t>
            </a:r>
            <a:r>
              <a:rPr lang="en-US" smtClean="0"/>
              <a:t>Wedding</a:t>
            </a:r>
            <a:endParaRPr lang="en-US" dirty="0" smtClean="0"/>
          </a:p>
          <a:p>
            <a:pPr lvl="1"/>
            <a:r>
              <a:rPr lang="en-US" dirty="0" smtClean="0"/>
              <a:t>Influence the holidays you celebrate, foods you eat, and the activities you participate in</a:t>
            </a:r>
          </a:p>
          <a:p>
            <a:pPr lvl="2"/>
            <a:r>
              <a:rPr lang="en-US" dirty="0" smtClean="0"/>
              <a:t>Tell me about your cultural background(s)</a:t>
            </a:r>
          </a:p>
          <a:p>
            <a:r>
              <a:rPr lang="en-US" dirty="0" smtClean="0"/>
              <a:t>Friends can influence you positively or negatively</a:t>
            </a:r>
          </a:p>
          <a:p>
            <a:pPr lvl="1"/>
            <a:r>
              <a:rPr lang="en-US" dirty="0" smtClean="0"/>
              <a:t>How?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INFLUENCE OF FAMILY AND FRIENDS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7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586133" cy="3450696"/>
          </a:xfrm>
        </p:spPr>
        <p:txBody>
          <a:bodyPr/>
          <a:lstStyle/>
          <a:p>
            <a:r>
              <a:rPr lang="en-US" dirty="0" smtClean="0"/>
              <a:t>TV, radio, movies, magazines, newspapers, books, billboards, the internet, etc.</a:t>
            </a:r>
          </a:p>
          <a:p>
            <a:endParaRPr lang="en-US" dirty="0"/>
          </a:p>
          <a:p>
            <a:r>
              <a:rPr lang="en-US" dirty="0" smtClean="0"/>
              <a:t>You need to evaluate everything you see, hear, or read</a:t>
            </a:r>
          </a:p>
          <a:p>
            <a:pPr lvl="1"/>
            <a:r>
              <a:rPr lang="en-US" dirty="0" smtClean="0"/>
              <a:t>Is the source reliable?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 OF THE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gramuglia\Desktop\PubL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526" y="990599"/>
            <a:ext cx="4509873" cy="544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5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mgramuglia\Desktop\ads2613789393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685800"/>
            <a:ext cx="810744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75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226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CHAPTER 1 LESSON 3</vt:lpstr>
      <vt:lpstr>YOUR HEREDITY</vt:lpstr>
      <vt:lpstr>YOUR ENVIRONMENT</vt:lpstr>
      <vt:lpstr>YOUR ENVIRONMENT (CONT’D.)</vt:lpstr>
      <vt:lpstr>YOUR HEALTH CHOICES</vt:lpstr>
      <vt:lpstr>INFLUENCE OF FAMILY AND FRIENDS</vt:lpstr>
      <vt:lpstr>INFLUENCE OF THE MEDIA</vt:lpstr>
      <vt:lpstr>PowerPoint Presentation</vt:lpstr>
      <vt:lpstr>PowerPoint Presentation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LESSON 3</dc:title>
  <dc:creator>Melissa Gramuglia</dc:creator>
  <cp:lastModifiedBy>Melissa Gramuglia</cp:lastModifiedBy>
  <cp:revision>8</cp:revision>
  <dcterms:created xsi:type="dcterms:W3CDTF">2013-11-02T01:16:17Z</dcterms:created>
  <dcterms:modified xsi:type="dcterms:W3CDTF">2013-12-09T21:43:52Z</dcterms:modified>
</cp:coreProperties>
</file>