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AA11DE-190C-49EB-880F-CB4FCA141A0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2BC9ED-1626-4D74-8DEF-F7BD2406F1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T93vI_Nl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PREVENTING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do you think JBMS tries to reduce violence at school?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Violence At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7848600" cy="211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After-school programs</a:t>
            </a:r>
          </a:p>
          <a:p>
            <a:endParaRPr lang="en-US" dirty="0"/>
          </a:p>
          <a:p>
            <a:r>
              <a:rPr lang="en-US" dirty="0" smtClean="0"/>
              <a:t>Lighting in parks/playgrounds</a:t>
            </a:r>
          </a:p>
          <a:p>
            <a:endParaRPr lang="en-US" dirty="0"/>
          </a:p>
          <a:p>
            <a:r>
              <a:rPr lang="en-US" dirty="0" smtClean="0"/>
              <a:t>Neighborhood watch programs</a:t>
            </a:r>
          </a:p>
          <a:p>
            <a:endParaRPr lang="en-US" dirty="0"/>
          </a:p>
          <a:p>
            <a:r>
              <a:rPr lang="en-US" dirty="0" smtClean="0"/>
              <a:t>Police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Violence In Communities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me Alone 2-Angels With Filthy Souls Scene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925" y="1481138"/>
            <a:ext cx="678973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News, media, TV, etc.</a:t>
            </a:r>
          </a:p>
          <a:p>
            <a:endParaRPr lang="en-US" dirty="0"/>
          </a:p>
          <a:p>
            <a:r>
              <a:rPr lang="en-US" dirty="0" smtClean="0"/>
              <a:t>Assault (most common)</a:t>
            </a:r>
          </a:p>
          <a:p>
            <a:pPr lvl="1"/>
            <a:r>
              <a:rPr lang="en-US" dirty="0" smtClean="0"/>
              <a:t>Attack on another person with intent to harm</a:t>
            </a:r>
          </a:p>
          <a:p>
            <a:r>
              <a:rPr lang="en-US" dirty="0" smtClean="0"/>
              <a:t>Robbery</a:t>
            </a:r>
          </a:p>
          <a:p>
            <a:r>
              <a:rPr lang="en-US" dirty="0" smtClean="0"/>
              <a:t>Rape</a:t>
            </a:r>
          </a:p>
          <a:p>
            <a:pPr lvl="1"/>
            <a:r>
              <a:rPr lang="en-US" dirty="0" smtClean="0"/>
              <a:t>Forced sexual contact</a:t>
            </a:r>
          </a:p>
          <a:p>
            <a:r>
              <a:rPr lang="en-US" dirty="0" smtClean="0"/>
              <a:t>Homicide/Murder</a:t>
            </a:r>
          </a:p>
          <a:p>
            <a:pPr lvl="1"/>
            <a:r>
              <a:rPr lang="en-US" dirty="0" smtClean="0"/>
              <a:t>Violent crime that results in the death of another person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learning to handle feelings of anger in healthful ways</a:t>
            </a:r>
          </a:p>
          <a:p>
            <a:r>
              <a:rPr lang="en-US" dirty="0" smtClean="0"/>
              <a:t>Prejudice (hate crimes), availability of weapons, peer pressure, alcohol/drugs</a:t>
            </a:r>
          </a:p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Engaging in risky behaviors</a:t>
            </a:r>
          </a:p>
          <a:p>
            <a:pPr lvl="1"/>
            <a:r>
              <a:rPr lang="en-US" dirty="0" smtClean="0"/>
              <a:t>Having parents who are violent</a:t>
            </a:r>
          </a:p>
          <a:p>
            <a:pPr lvl="1"/>
            <a:r>
              <a:rPr lang="en-US" dirty="0" smtClean="0"/>
              <a:t>Committing crimes when younger</a:t>
            </a:r>
          </a:p>
          <a:p>
            <a:pPr lvl="1"/>
            <a:r>
              <a:rPr lang="en-US" dirty="0" smtClean="0"/>
              <a:t>Seeing violence as an acceptable way to behave</a:t>
            </a:r>
          </a:p>
          <a:p>
            <a:pPr lvl="1"/>
            <a:r>
              <a:rPr lang="en-US" dirty="0" smtClean="0"/>
              <a:t>**Many teens are not violent**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Contribute To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young people who come together to take part in illegal activities</a:t>
            </a:r>
          </a:p>
          <a:p>
            <a:endParaRPr lang="en-US" dirty="0"/>
          </a:p>
          <a:p>
            <a:r>
              <a:rPr lang="en-US" dirty="0" smtClean="0"/>
              <a:t>B.L.D.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violence in which one person uses threats, taunts, or violence to intimidate another again and again</a:t>
            </a:r>
          </a:p>
          <a:p>
            <a:endParaRPr lang="en-US" dirty="0" smtClean="0"/>
          </a:p>
          <a:p>
            <a:r>
              <a:rPr lang="en-US" dirty="0" smtClean="0"/>
              <a:t>Physical, Verbal, Psychological, Cyber</a:t>
            </a:r>
          </a:p>
          <a:p>
            <a:pPr lvl="1"/>
            <a:r>
              <a:rPr lang="en-US" dirty="0" smtClean="0"/>
              <a:t>Examples?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PHEOBE PRINCE VIDEO</a:t>
            </a:r>
          </a:p>
          <a:p>
            <a:pPr lvl="2"/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www.youtube.com/watch?v=bT93vI_NlmI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Sneeches</a:t>
            </a:r>
            <a:r>
              <a:rPr lang="en-US" dirty="0" smtClean="0"/>
              <a:t>/If </a:t>
            </a:r>
            <a:r>
              <a:rPr lang="en-US" smtClean="0"/>
              <a:t>You Really New Me??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9183" b="14172"/>
          <a:stretch/>
        </p:blipFill>
        <p:spPr>
          <a:xfrm>
            <a:off x="914400" y="685799"/>
            <a:ext cx="7315200" cy="55860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person uses violence in a dating relationship to control his or her partner</a:t>
            </a:r>
          </a:p>
          <a:p>
            <a:pPr lvl="1"/>
            <a:r>
              <a:rPr lang="en-US" dirty="0" smtClean="0"/>
              <a:t>Physical, emotional, psychological</a:t>
            </a:r>
          </a:p>
          <a:p>
            <a:r>
              <a:rPr lang="en-US" dirty="0" smtClean="0"/>
              <a:t>Avoid dating relationships that are not built on respect</a:t>
            </a:r>
          </a:p>
          <a:p>
            <a:r>
              <a:rPr lang="en-US" dirty="0" smtClean="0"/>
              <a:t>Warning signs</a:t>
            </a:r>
          </a:p>
          <a:p>
            <a:pPr lvl="1"/>
            <a:r>
              <a:rPr lang="en-US" dirty="0" smtClean="0"/>
              <a:t>Feeling scared/threatened</a:t>
            </a:r>
          </a:p>
          <a:p>
            <a:pPr lvl="1"/>
            <a:r>
              <a:rPr lang="en-US" dirty="0" smtClean="0"/>
              <a:t>Discovering your date has a history of violence or alcohol/drug abuse</a:t>
            </a:r>
          </a:p>
          <a:p>
            <a:pPr lvl="1"/>
            <a:r>
              <a:rPr lang="en-US" dirty="0" smtClean="0"/>
              <a:t>Feeling put down in front of others</a:t>
            </a:r>
          </a:p>
          <a:p>
            <a:pPr lvl="1"/>
            <a:r>
              <a:rPr lang="en-US" dirty="0" smtClean="0"/>
              <a:t>Feeling controlled</a:t>
            </a:r>
          </a:p>
          <a:p>
            <a:r>
              <a:rPr lang="en-US" dirty="0" smtClean="0"/>
              <a:t>R.A.D.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</TotalTime>
  <Words>250</Words>
  <Application>Microsoft Office PowerPoint</Application>
  <PresentationFormat>On-screen Show (4:3)</PresentationFormat>
  <Paragraphs>54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Chapter 7 Lesson 3</vt:lpstr>
      <vt:lpstr>PowerPoint Presentation</vt:lpstr>
      <vt:lpstr>Violence In Society</vt:lpstr>
      <vt:lpstr>Factors That Contribute To Violence</vt:lpstr>
      <vt:lpstr>Gangs</vt:lpstr>
      <vt:lpstr>Bullying </vt:lpstr>
      <vt:lpstr>Sneeches/If You Really New Me??</vt:lpstr>
      <vt:lpstr>PowerPoint Presentation</vt:lpstr>
      <vt:lpstr>Dating Violence</vt:lpstr>
      <vt:lpstr>Reducing Violence At School</vt:lpstr>
      <vt:lpstr>Reducing Violence In Communities 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Lesson 3</dc:title>
  <dc:creator>Melissa Gramuglia</dc:creator>
  <cp:lastModifiedBy>Melissa Gramuglia</cp:lastModifiedBy>
  <cp:revision>15</cp:revision>
  <dcterms:created xsi:type="dcterms:W3CDTF">2013-10-05T12:48:43Z</dcterms:created>
  <dcterms:modified xsi:type="dcterms:W3CDTF">2013-10-07T13:06:04Z</dcterms:modified>
</cp:coreProperties>
</file>