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2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457287-E8D6-475A-904E-DBD58BA633FB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46597A-4FBE-4414-BE6F-E16224069A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28" Type="http://schemas.openxmlformats.org/officeDocument/2006/relationships/image" Target="../media/image2.png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the odds be ever in your favor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jeopardy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Skeletal and muscular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Name 3 functions/jobs of the skeletal system.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600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Skeletal and muscular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Foods high in _______ can help build muscle. Foods high in ________ help your bones grow and become stronger.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800</a:t>
            </a:r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Skeletal and muscular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Name the 4 types of joints discussed in class with an example of each.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1000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What are the 3 components of the circulatory system?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200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_____________ carry oxygen-depleted blood to the _____________.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400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What are the two blood pressure readings and what do they represent?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600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_________ circulation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blood travels from the heart to the lungs and back to the heart. </a:t>
            </a:r>
            <a:r>
              <a:rPr lang="en-US" dirty="0"/>
              <a:t>_________ circulation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blood travels </a:t>
            </a:r>
            <a:r>
              <a:rPr lang="en-US" dirty="0" smtClean="0"/>
              <a:t>to all body tissues except to the lungs.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800</a:t>
            </a:r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What are the 4 components of blood and what are their specific functions?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1000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training and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Give 1 reason why is participating in sport is a positive healthy behavior.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200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training and 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Drink plenty of water ________, __________, and ________ activity.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400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 board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749162"/>
              </p:ext>
            </p:extLst>
          </p:nvPr>
        </p:nvGraphicFramePr>
        <p:xfrm>
          <a:off x="152400" y="1600200"/>
          <a:ext cx="8839200" cy="34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BECOMING</a:t>
                      </a:r>
                      <a:r>
                        <a:rPr lang="en-US" baseline="0" dirty="0" smtClean="0"/>
                        <a:t> PHYSICALLY 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SKELETAL AND MUSCULAR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CIRCULATORY</a:t>
                      </a:r>
                    </a:p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r>
                        <a:rPr lang="en-US" baseline="0" dirty="0" smtClean="0"/>
                        <a:t> TRAINING AND 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PREVENTING</a:t>
                      </a:r>
                      <a:r>
                        <a:rPr lang="en-US" baseline="0" dirty="0" smtClean="0"/>
                        <a:t> PHYSICAL ACTIVITY INJURIES</a:t>
                      </a:r>
                      <a:endParaRPr lang="en-US" dirty="0"/>
                    </a:p>
                  </a:txBody>
                  <a:tcPr/>
                </a:tc>
              </a:tr>
              <a:tr h="436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4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5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6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436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7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8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9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0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1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36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2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3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4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5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6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436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7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8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9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0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1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4364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2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3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4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5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6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images.wikia.com/gameshows/images/a/ab/Final_Jeopardy%21_-9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15907"/>
            <a:ext cx="247173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training and 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________ _________ are shields that protect your teeth.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600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training and 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__________ steroids, </a:t>
            </a:r>
            <a:r>
              <a:rPr lang="en-US" dirty="0" err="1" smtClean="0"/>
              <a:t>creatine</a:t>
            </a:r>
            <a:r>
              <a:rPr lang="en-US" dirty="0" smtClean="0"/>
              <a:t>, and _________ can all affect your health negatively.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800</a:t>
            </a:r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training and 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What are 2 signs of overworking?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1000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physical activity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________ ______ and _______ ________ are important routines to practice before and after you work out.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200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Preventing physical activity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Name 2 tips for injury prevention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400</a:t>
            </a:r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Preventing physical activity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A _______ is injury to a ligament. A ________ is injury to a muscle.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600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Preventing physical activity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Identify the health problem: 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800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660528" cy="274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Preventing physical activity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During ______ _______, a person can become dizzy and have cool and clammy skin. During _______ _______, a person’s body temperature suddenly increases and can be deadly.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1000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List and describe each of the 5 steps of the P.R.I.C.E. procedure.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4" name="Rock and Roll Jeopardy Think Music (CollegeKidsTeenAnything Hip related Jeopardy to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9904" y="4648200"/>
            <a:ext cx="609600" cy="609600"/>
          </a:xfrm>
          <a:prstGeom prst="rect">
            <a:avLst/>
          </a:prstGeom>
        </p:spPr>
      </p:pic>
      <p:pic>
        <p:nvPicPr>
          <p:cNvPr id="5" name="Picture 2" descr="C:\Users\mgramuglia\AppData\Local\Microsoft\Windows\Temporary Internet Files\Content.IE5\E75FAP1Z\MM900041059[1]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physically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_________________ is any movement that makes your body use extra energy.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200</a:t>
            </a:r>
            <a:endParaRPr lang="en-US" dirty="0"/>
          </a:p>
        </p:txBody>
      </p:sp>
      <p:pic>
        <p:nvPicPr>
          <p:cNvPr id="1026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physically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Name 1 physical benefit and 1 mental/emotional benefit of physical activity.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400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physically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What is the difference between muscular endurance and muscular strength?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600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physically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Name all 5 elements of fitness.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  <a:p>
            <a:pPr marL="114300" indent="0">
              <a:lnSpc>
                <a:spcPct val="200000"/>
              </a:lnSpc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							800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physically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What is an example of a fitness test to test for flexibility?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						1000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Skeletal and muscular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Name the 3 types of connective tissue that help our bones and muscles work together as we move.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						200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Skeletal and muscular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200000"/>
              </a:lnSpc>
              <a:buNone/>
            </a:pPr>
            <a:r>
              <a:rPr lang="en-US" dirty="0" smtClean="0"/>
              <a:t>Your body’s __________ and _________ __________ contain smooth muscle, which is a(n) _____________ type of muscle.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					400</a:t>
            </a:r>
            <a:endParaRPr lang="en-US" dirty="0"/>
          </a:p>
        </p:txBody>
      </p:sp>
      <p:pic>
        <p:nvPicPr>
          <p:cNvPr id="4" name="Picture 2" descr="C:\Users\mgramuglia\AppData\Local\Microsoft\Windows\Temporary Internet Files\Content.IE5\E75FAP1Z\MM900041059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2825</TotalTime>
  <Words>495</Words>
  <Application>Microsoft Office PowerPoint</Application>
  <PresentationFormat>On-screen Show (4:3)</PresentationFormat>
  <Paragraphs>183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Chapter 3 jeopardy</vt:lpstr>
      <vt:lpstr>Jeopardy board</vt:lpstr>
      <vt:lpstr>Becoming physically fit</vt:lpstr>
      <vt:lpstr>Becoming physically fit</vt:lpstr>
      <vt:lpstr>Becoming physically fit</vt:lpstr>
      <vt:lpstr>Becoming physically fit</vt:lpstr>
      <vt:lpstr>Becoming physically fit</vt:lpstr>
      <vt:lpstr>Skeletal and muscular systems</vt:lpstr>
      <vt:lpstr>Skeletal and muscular systems</vt:lpstr>
      <vt:lpstr>Skeletal and muscular systems</vt:lpstr>
      <vt:lpstr>Skeletal and muscular systems</vt:lpstr>
      <vt:lpstr>Skeletal and muscular systems</vt:lpstr>
      <vt:lpstr>Circulatory system</vt:lpstr>
      <vt:lpstr>Circulatory system</vt:lpstr>
      <vt:lpstr>Circulatory system</vt:lpstr>
      <vt:lpstr>Circulatory system</vt:lpstr>
      <vt:lpstr>Circulatory system</vt:lpstr>
      <vt:lpstr>Weight training and sports</vt:lpstr>
      <vt:lpstr>Weight training and sports</vt:lpstr>
      <vt:lpstr>Weight training and sports</vt:lpstr>
      <vt:lpstr>Weight training and sports</vt:lpstr>
      <vt:lpstr>Weight training and sports</vt:lpstr>
      <vt:lpstr>Preventing physical activity injuries</vt:lpstr>
      <vt:lpstr>Preventing physical activity injuries</vt:lpstr>
      <vt:lpstr>Preventing physical activity injuries</vt:lpstr>
      <vt:lpstr>Preventing physical activity injuries</vt:lpstr>
      <vt:lpstr>Preventing physical activity injuries</vt:lpstr>
      <vt:lpstr>final jeopardy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jeopardy</dc:title>
  <dc:creator>Melissa Gramuglia</dc:creator>
  <cp:lastModifiedBy>Melissa Gramuglia</cp:lastModifiedBy>
  <cp:revision>12</cp:revision>
  <dcterms:created xsi:type="dcterms:W3CDTF">2013-10-09T02:02:16Z</dcterms:created>
  <dcterms:modified xsi:type="dcterms:W3CDTF">2013-10-11T01:07:59Z</dcterms:modified>
</cp:coreProperties>
</file>