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DB48EE-2EB9-4267-99CF-2BE30D651A69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918BC7F-4739-40D5-A50C-1D2B4DF9027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 Lesson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Your Total Health</a:t>
            </a:r>
          </a:p>
          <a:p>
            <a:r>
              <a:rPr lang="en-US" dirty="0" smtClean="0"/>
              <a:t>Page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85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PARTS OF GOOD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Health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combination of physical, mental/emotional, and social well-being</a:t>
            </a:r>
          </a:p>
          <a:p>
            <a:endParaRPr lang="en-US" b="1" u="sng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Form a triangle  each side supports the other 2 sides (rely on each other)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9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1295400" y="381000"/>
            <a:ext cx="6717792" cy="57912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>
            <a:off x="4654296" y="381000"/>
            <a:ext cx="0" cy="3733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endCxn id="4" idx="2"/>
          </p:cNvCxnSpPr>
          <p:nvPr/>
        </p:nvCxnSpPr>
        <p:spPr>
          <a:xfrm flipH="1">
            <a:off x="1295400" y="4114800"/>
            <a:ext cx="3358896" cy="2057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endCxn id="4" idx="4"/>
          </p:cNvCxnSpPr>
          <p:nvPr/>
        </p:nvCxnSpPr>
        <p:spPr>
          <a:xfrm>
            <a:off x="4654296" y="4114800"/>
            <a:ext cx="3358896" cy="2057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mgramuglia\AppData\Local\Microsoft\Windows\Temporary Internet Files\Content.IE5\CGV3KC0G\MP900430714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5" t="19896"/>
          <a:stretch/>
        </p:blipFill>
        <p:spPr bwMode="auto">
          <a:xfrm rot="21109725" flipH="1">
            <a:off x="2580001" y="2984183"/>
            <a:ext cx="2209562" cy="1794164"/>
          </a:xfrm>
          <a:prstGeom prst="ellipse">
            <a:avLst/>
          </a:prstGeom>
          <a:ln>
            <a:noFill/>
          </a:ln>
          <a:effectLst>
            <a:softEdge rad="228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gramuglia\AppData\Local\Microsoft\Windows\Temporary Internet Files\Content.IE5\WNOAQFHH\MP900439243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8255">
            <a:off x="4539272" y="3137368"/>
            <a:ext cx="2412369" cy="1615426"/>
          </a:xfrm>
          <a:prstGeom prst="ellipse">
            <a:avLst/>
          </a:prstGeom>
          <a:ln>
            <a:noFill/>
          </a:ln>
          <a:effectLst>
            <a:softEdge rad="2286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gramuglia\AppData\Local\Microsoft\Windows\Temporary Internet Files\Content.IE5\CGV3KC0G\MP90025554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341" y="4488605"/>
            <a:ext cx="2518833" cy="1683595"/>
          </a:xfrm>
          <a:prstGeom prst="ellipse">
            <a:avLst/>
          </a:prstGeom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236463" y="5754561"/>
            <a:ext cx="1175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Social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 rot="3577224">
            <a:off x="4337683" y="2984212"/>
            <a:ext cx="33267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Mental/Emotional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 rot="17994903">
            <a:off x="2826448" y="2481792"/>
            <a:ext cx="15427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Physical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6960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condition of your body</a:t>
            </a:r>
          </a:p>
          <a:p>
            <a:r>
              <a:rPr lang="en-US" dirty="0" smtClean="0"/>
              <a:t>Eating well, physical activity, plenty of sleep</a:t>
            </a:r>
          </a:p>
          <a:p>
            <a:r>
              <a:rPr lang="en-US" dirty="0" smtClean="0"/>
              <a:t>Regular checkups</a:t>
            </a:r>
          </a:p>
          <a:p>
            <a:r>
              <a:rPr lang="en-US" dirty="0" smtClean="0"/>
              <a:t>Healthy hygiene </a:t>
            </a:r>
          </a:p>
          <a:p>
            <a:r>
              <a:rPr lang="en-US" dirty="0" smtClean="0"/>
              <a:t>Protective gear, safety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94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MENTAL/EMOTIONAL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</a:t>
            </a:r>
            <a:r>
              <a:rPr lang="en-US" dirty="0" smtClean="0">
                <a:sym typeface="Wingdings" panose="05000000000000000000" pitchFamily="2" charset="2"/>
              </a:rPr>
              <a:t> ability to solve problems and handle the daily events of your life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Emotional  involves feelings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Patience with self and others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Taking action to reach your goals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Focus of energy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Making healthy choices and taking responsibility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95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 relate to people at home, school and everywhere else!</a:t>
            </a:r>
          </a:p>
          <a:p>
            <a:r>
              <a:rPr lang="en-US" dirty="0" smtClean="0"/>
              <a:t>Building and maintaining relationships with friends and family</a:t>
            </a:r>
          </a:p>
          <a:p>
            <a:r>
              <a:rPr lang="en-US" dirty="0" smtClean="0"/>
              <a:t>Think of our character </a:t>
            </a:r>
            <a:r>
              <a:rPr lang="en-US" dirty="0" err="1" smtClean="0"/>
              <a:t>ed</a:t>
            </a:r>
            <a:r>
              <a:rPr lang="en-US" dirty="0" smtClean="0"/>
              <a:t> words!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28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OVERALL WELLNESS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Wellness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state of balanced health over a longer period of time</a:t>
            </a:r>
          </a:p>
          <a:p>
            <a:endParaRPr lang="en-US" b="1" u="sng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Your health constantly changes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Make healthy and positive decisions for the long haul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helps to prevent injury, illness, disease, and other health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1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MIND-BODY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your emotions affects your physical and overall health and how your overall health affects your emotions</a:t>
            </a:r>
          </a:p>
          <a:p>
            <a:endParaRPr lang="en-US" dirty="0"/>
          </a:p>
          <a:p>
            <a:r>
              <a:rPr lang="en-US" dirty="0" smtClean="0"/>
              <a:t>Think about an event in your own life that made you feel sad, angry, happy, etc.</a:t>
            </a:r>
          </a:p>
          <a:p>
            <a:pPr lvl="1"/>
            <a:r>
              <a:rPr lang="en-US" dirty="0" smtClean="0"/>
              <a:t>How did you deal with this emotion?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8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ALL ABOUT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mgramuglia\AppData\Local\Microsoft\Windows\Temporary Internet Files\Content.Outlook\QVI43X1H\FullSizeRende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7" t="11515" r="16000" b="15273"/>
          <a:stretch/>
        </p:blipFill>
        <p:spPr bwMode="auto">
          <a:xfrm>
            <a:off x="1066800" y="1295400"/>
            <a:ext cx="7086600" cy="516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2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</TotalTime>
  <Words>235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Chapter 1 Lesson 1</vt:lpstr>
      <vt:lpstr>3 PARTS OF GOOD HEALTH</vt:lpstr>
      <vt:lpstr>PowerPoint Presentation</vt:lpstr>
      <vt:lpstr>PHYSICAL HEALTH</vt:lpstr>
      <vt:lpstr>MENTAL/EMOTIONAL HEALTH</vt:lpstr>
      <vt:lpstr>SOCIAL HEALTH</vt:lpstr>
      <vt:lpstr>YOUR OVERALL WELLNESS</vt:lpstr>
      <vt:lpstr>THE MIND-BODY CONNECTION</vt:lpstr>
      <vt:lpstr>IT’S ALL ABOUT BALANCE</vt:lpstr>
    </vt:vector>
  </TitlesOfParts>
  <Company>Belchertown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Lesson 1</dc:title>
  <dc:creator>Melissa Gramuglia</dc:creator>
  <cp:lastModifiedBy>Melissa Gramuglia</cp:lastModifiedBy>
  <cp:revision>4</cp:revision>
  <dcterms:created xsi:type="dcterms:W3CDTF">2014-10-23T13:15:25Z</dcterms:created>
  <dcterms:modified xsi:type="dcterms:W3CDTF">2014-10-23T14:48:32Z</dcterms:modified>
</cp:coreProperties>
</file>