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29D3-CE9B-4EE3-A98E-302537837AD1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5D4ABF1-164A-4999-B56E-0B59E979C6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29D3-CE9B-4EE3-A98E-302537837AD1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ABF1-164A-4999-B56E-0B59E979C6D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5D4ABF1-164A-4999-B56E-0B59E979C6D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29D3-CE9B-4EE3-A98E-302537837AD1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29D3-CE9B-4EE3-A98E-302537837AD1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5D4ABF1-164A-4999-B56E-0B59E979C6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29D3-CE9B-4EE3-A98E-302537837AD1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5D4ABF1-164A-4999-B56E-0B59E979C6D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F8929D3-CE9B-4EE3-A98E-302537837AD1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ABF1-164A-4999-B56E-0B59E979C6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29D3-CE9B-4EE3-A98E-302537837AD1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5D4ABF1-164A-4999-B56E-0B59E979C6D9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29D3-CE9B-4EE3-A98E-302537837AD1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5D4ABF1-164A-4999-B56E-0B59E979C6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29D3-CE9B-4EE3-A98E-302537837AD1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D4ABF1-164A-4999-B56E-0B59E979C6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5D4ABF1-164A-4999-B56E-0B59E979C6D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29D3-CE9B-4EE3-A98E-302537837AD1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5D4ABF1-164A-4999-B56E-0B59E979C6D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F8929D3-CE9B-4EE3-A98E-302537837AD1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F8929D3-CE9B-4EE3-A98E-302537837AD1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5D4ABF1-164A-4999-B56E-0B59E979C6D9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HEALTH RISKS AND YOUR BEHAVIOR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 LESSON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34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AND RISK BEHAVIORS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Risk </a:t>
            </a:r>
            <a:r>
              <a:rPr lang="en-US" dirty="0" smtClean="0">
                <a:sym typeface="Wingdings" panose="05000000000000000000" pitchFamily="2" charset="2"/>
              </a:rPr>
              <a:t> the chance that something harmful may happen to your health and wellness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Riding a bike without a helmet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Eating unhealthy foods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Not all risks can be avoided  playing a sport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The risks that can be avoided involve </a:t>
            </a:r>
            <a:r>
              <a:rPr lang="en-US" b="1" dirty="0" smtClean="0">
                <a:sym typeface="Wingdings" panose="05000000000000000000" pitchFamily="2" charset="2"/>
              </a:rPr>
              <a:t>risk behaviors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Actions/choices that may harm you or others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Not wearing a seatbelt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Smoking cigarettes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90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AND CONSEQUENCES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Risk behaviors have </a:t>
            </a:r>
            <a:r>
              <a:rPr lang="en-US" b="1" dirty="0" smtClean="0"/>
              <a:t>consequences</a:t>
            </a:r>
            <a:endParaRPr lang="en-US" dirty="0" smtClean="0"/>
          </a:p>
          <a:p>
            <a:pPr lvl="1"/>
            <a:r>
              <a:rPr lang="en-US" dirty="0" smtClean="0"/>
              <a:t>Results of actions</a:t>
            </a:r>
          </a:p>
          <a:p>
            <a:endParaRPr lang="en-US" dirty="0"/>
          </a:p>
          <a:p>
            <a:r>
              <a:rPr lang="en-US" dirty="0" smtClean="0"/>
              <a:t>Consequences can affect you as well as others physically, emotionally, and socially</a:t>
            </a:r>
          </a:p>
          <a:p>
            <a:pPr lvl="1"/>
            <a:r>
              <a:rPr lang="en-US" dirty="0" smtClean="0"/>
              <a:t>What’s an example of a risk behavior and consequence?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83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TEENS AND 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YRBS from the CDC</a:t>
            </a:r>
          </a:p>
          <a:p>
            <a:pPr lvl="1"/>
            <a:r>
              <a:rPr lang="en-US" dirty="0" smtClean="0"/>
              <a:t>Youth Risk Behavior Surveillance, 2011</a:t>
            </a:r>
          </a:p>
          <a:p>
            <a:pPr lvl="1"/>
            <a:r>
              <a:rPr lang="en-US" dirty="0" smtClean="0"/>
              <a:t>47 states</a:t>
            </a:r>
          </a:p>
          <a:p>
            <a:pPr lvl="1"/>
            <a:r>
              <a:rPr lang="en-US" dirty="0" smtClean="0"/>
              <a:t>Grades 9-12</a:t>
            </a:r>
          </a:p>
          <a:p>
            <a:endParaRPr lang="en-US" dirty="0"/>
          </a:p>
          <a:p>
            <a:r>
              <a:rPr lang="en-US" dirty="0" smtClean="0"/>
              <a:t>Rarely/never wore a bike helmet </a:t>
            </a:r>
            <a:r>
              <a:rPr lang="en-US" dirty="0" smtClean="0">
                <a:sym typeface="Wingdings" panose="05000000000000000000" pitchFamily="2" charset="2"/>
              </a:rPr>
              <a:t> 87.5%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Wear a seat belt  92.3%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Rode in a car with an intoxicated driver  24.1%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99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TEENS AND RISKS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Never driven under the influence </a:t>
            </a:r>
            <a:r>
              <a:rPr lang="en-US" dirty="0" smtClean="0">
                <a:sym typeface="Wingdings" panose="05000000000000000000" pitchFamily="2" charset="2"/>
              </a:rPr>
              <a:t> 91.8%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Text/e-mail while driving  32.8%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Don’t smoke cigarettes 81.9%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Don’t drink alcohol 61.3%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20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RISKS ADD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Cumulative risk </a:t>
            </a:r>
            <a:r>
              <a:rPr lang="en-US" dirty="0" smtClean="0">
                <a:sym typeface="Wingdings" panose="05000000000000000000" pitchFamily="2" charset="2"/>
              </a:rPr>
              <a:t> when one risk factor adds to another to increase danger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Eating a diet full of high-fat foods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Not getting regular exercise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54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WORTH THE RISK?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Do the benefits outweigh the risks?</a:t>
            </a:r>
          </a:p>
          <a:p>
            <a:pPr lvl="1"/>
            <a:r>
              <a:rPr lang="en-US" dirty="0" smtClean="0"/>
              <a:t>Playing sports </a:t>
            </a:r>
            <a:r>
              <a:rPr lang="en-US" dirty="0" smtClean="0">
                <a:sym typeface="Wingdings" panose="05000000000000000000" pitchFamily="2" charset="2"/>
              </a:rPr>
              <a:t> are the benefits greater than the risk of getting hurt?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Evaluate each risks before making a decision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Use your research skills!</a:t>
            </a:r>
            <a:endParaRPr lang="en-US" dirty="0"/>
          </a:p>
        </p:txBody>
      </p:sp>
      <p:pic>
        <p:nvPicPr>
          <p:cNvPr id="6" name="4kdlg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9934" r="10863"/>
          <a:stretch/>
        </p:blipFill>
        <p:spPr>
          <a:xfrm>
            <a:off x="990600" y="1219200"/>
            <a:ext cx="7253064" cy="514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19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8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AVOID/REDUCE 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Plan ahead</a:t>
            </a:r>
          </a:p>
          <a:p>
            <a:r>
              <a:rPr lang="en-US" dirty="0" smtClean="0"/>
              <a:t>Think about the consequences</a:t>
            </a:r>
          </a:p>
          <a:p>
            <a:r>
              <a:rPr lang="en-US" dirty="0" smtClean="0"/>
              <a:t>Resist negative peer pressure</a:t>
            </a:r>
          </a:p>
          <a:p>
            <a:r>
              <a:rPr lang="en-US" dirty="0" smtClean="0"/>
              <a:t>Stay away from risk takers</a:t>
            </a:r>
          </a:p>
          <a:p>
            <a:r>
              <a:rPr lang="en-US" dirty="0" smtClean="0"/>
              <a:t>Pay attention to what you’re doing</a:t>
            </a:r>
          </a:p>
          <a:p>
            <a:r>
              <a:rPr lang="en-US" dirty="0" smtClean="0"/>
              <a:t>Know your limits</a:t>
            </a:r>
          </a:p>
          <a:p>
            <a:r>
              <a:rPr lang="en-US" dirty="0" smtClean="0"/>
              <a:t>Be aware of dangers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63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AND YOUR TOTAL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Abstinence </a:t>
            </a:r>
            <a:r>
              <a:rPr lang="en-US" dirty="0" smtClean="0">
                <a:sym typeface="Wingdings" panose="05000000000000000000" pitchFamily="2" charset="2"/>
              </a:rPr>
              <a:t> conscious, active choice not to participate in high-risk behaviors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Don’t smoke = </a:t>
            </a:r>
            <a:r>
              <a:rPr lang="en-US" dirty="0" smtClean="0">
                <a:sym typeface="Wingdings 3"/>
              </a:rPr>
              <a:t> risk of getting lung cancer</a:t>
            </a:r>
          </a:p>
          <a:p>
            <a:endParaRPr lang="en-US" dirty="0">
              <a:sym typeface="Wingdings 3"/>
            </a:endParaRPr>
          </a:p>
          <a:p>
            <a:r>
              <a:rPr lang="en-US" dirty="0" smtClean="0">
                <a:sym typeface="Wingdings 3"/>
              </a:rPr>
              <a:t>Avoiding risk behaviors will help prevent illness and injuries</a:t>
            </a:r>
          </a:p>
          <a:p>
            <a:endParaRPr lang="en-US" dirty="0">
              <a:sym typeface="Wingdings 3"/>
            </a:endParaRPr>
          </a:p>
          <a:p>
            <a:r>
              <a:rPr lang="en-US" dirty="0" smtClean="0">
                <a:sym typeface="Wingdings 3"/>
              </a:rPr>
              <a:t>Strengthens our health triangle</a:t>
            </a:r>
          </a:p>
          <a:p>
            <a:pPr lvl="1"/>
            <a:r>
              <a:rPr lang="en-US" dirty="0" smtClean="0">
                <a:sym typeface="Wingdings 3"/>
              </a:rPr>
              <a:t>Physical, mental/emotional, social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89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1500</TotalTime>
  <Words>320</Words>
  <Application>Microsoft Office PowerPoint</Application>
  <PresentationFormat>On-screen Show (4:3)</PresentationFormat>
  <Paragraphs>63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Civic</vt:lpstr>
      <vt:lpstr>CHAPTER 1 LESSON 4</vt:lpstr>
      <vt:lpstr>RISK AND RISK BEHAVIORS</vt:lpstr>
      <vt:lpstr>RISKS AND CONSEQUENCES</vt:lpstr>
      <vt:lpstr>TEENS AND RISKS</vt:lpstr>
      <vt:lpstr>TEENS AND RISKS (CONT’D.)</vt:lpstr>
      <vt:lpstr>HOW RISKS ADD UP</vt:lpstr>
      <vt:lpstr>IS IT WORTH THE RISK?</vt:lpstr>
      <vt:lpstr>HOW TO AVOID/REDUCE RISKS</vt:lpstr>
      <vt:lpstr>RISKS AND YOUR TOTAL HEALTH</vt:lpstr>
    </vt:vector>
  </TitlesOfParts>
  <Company>Belchertown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LESSON 4</dc:title>
  <dc:creator>Melissa Gramuglia</dc:creator>
  <cp:lastModifiedBy>Melissa Gramuglia</cp:lastModifiedBy>
  <cp:revision>8</cp:revision>
  <dcterms:created xsi:type="dcterms:W3CDTF">2013-11-02T14:04:30Z</dcterms:created>
  <dcterms:modified xsi:type="dcterms:W3CDTF">2013-11-03T15:05:28Z</dcterms:modified>
</cp:coreProperties>
</file>