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4CBB1E-1E44-43C5-93E9-FD220F4B6B93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D43FC8-03D1-41EF-8565-415405FF91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Nutrients For Good </a:t>
            </a:r>
            <a:r>
              <a:rPr lang="en-US" dirty="0" smtClean="0"/>
              <a:t>Health</a:t>
            </a:r>
          </a:p>
          <a:p>
            <a:r>
              <a:rPr lang="en-US" dirty="0" smtClean="0"/>
              <a:t>PAGE 104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good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smart food choices</a:t>
            </a:r>
          </a:p>
          <a:p>
            <a:pPr lvl="1"/>
            <a:r>
              <a:rPr lang="en-US" dirty="0" smtClean="0"/>
              <a:t>Eat a variety of nutritious foods every day</a:t>
            </a:r>
          </a:p>
          <a:p>
            <a:pPr lvl="1"/>
            <a:r>
              <a:rPr lang="en-US" dirty="0" smtClean="0"/>
              <a:t>Whole fruit over fruit juices</a:t>
            </a:r>
          </a:p>
          <a:p>
            <a:pPr lvl="1"/>
            <a:r>
              <a:rPr lang="en-US" dirty="0" smtClean="0"/>
              <a:t>Eat leafy dark green and other colorful veggies</a:t>
            </a:r>
          </a:p>
          <a:p>
            <a:pPr lvl="1"/>
            <a:r>
              <a:rPr lang="en-US" dirty="0" smtClean="0"/>
              <a:t>Whole grains</a:t>
            </a:r>
          </a:p>
          <a:p>
            <a:pPr lvl="1"/>
            <a:r>
              <a:rPr lang="en-US" dirty="0" smtClean="0"/>
              <a:t>Protein and calcium-rich foods</a:t>
            </a:r>
          </a:p>
          <a:p>
            <a:pPr lvl="2"/>
            <a:r>
              <a:rPr lang="en-US" dirty="0" smtClean="0"/>
              <a:t>Lean meats, eggs, fish, chicken, nuts, beans</a:t>
            </a:r>
          </a:p>
          <a:p>
            <a:pPr lvl="2"/>
            <a:r>
              <a:rPr lang="en-US" dirty="0" smtClean="0"/>
              <a:t>Low-fat or non-fat dairy products</a:t>
            </a:r>
          </a:p>
          <a:p>
            <a:pPr lvl="1"/>
            <a:r>
              <a:rPr lang="en-US" dirty="0" smtClean="0"/>
              <a:t>Chose meals that are baked, broiled, or grilled over fried</a:t>
            </a:r>
          </a:p>
        </p:txBody>
      </p:sp>
    </p:spTree>
    <p:extLst>
      <p:ext uri="{BB962C8B-B14F-4D97-AF65-F5344CB8AC3E}">
        <p14:creationId xmlns:p14="http://schemas.microsoft.com/office/powerpoint/2010/main" val="19478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good </a:t>
            </a:r>
            <a:r>
              <a:rPr lang="en-US" dirty="0" smtClean="0"/>
              <a:t>nutrition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too much added sugars and salt</a:t>
            </a:r>
          </a:p>
          <a:p>
            <a:pPr lvl="1"/>
            <a:r>
              <a:rPr lang="en-US" dirty="0" smtClean="0"/>
              <a:t>They fill you with “empty” calories</a:t>
            </a:r>
          </a:p>
          <a:p>
            <a:pPr lvl="1"/>
            <a:r>
              <a:rPr lang="en-US" dirty="0" smtClean="0"/>
              <a:t>Can promote tooth decay</a:t>
            </a:r>
          </a:p>
          <a:p>
            <a:pPr lvl="1"/>
            <a:r>
              <a:rPr lang="en-US" dirty="0" smtClean="0"/>
              <a:t>What kind of carbohydrates are these sugars?</a:t>
            </a:r>
          </a:p>
          <a:p>
            <a:pPr lvl="1"/>
            <a:r>
              <a:rPr lang="en-US" dirty="0" smtClean="0"/>
              <a:t>Can lead to unhealthy weight gain if this energy is not used</a:t>
            </a:r>
          </a:p>
          <a:p>
            <a:pPr lvl="1"/>
            <a:r>
              <a:rPr lang="en-US" dirty="0" smtClean="0"/>
              <a:t>Too much sodium can lead to high blood pressure</a:t>
            </a:r>
          </a:p>
          <a:p>
            <a:pPr lvl="2"/>
            <a:r>
              <a:rPr lang="en-US" dirty="0" smtClean="0"/>
              <a:t>Avoid salty snacks, soups, and most jarred pasta sauces</a:t>
            </a:r>
          </a:p>
          <a:p>
            <a:r>
              <a:rPr lang="en-US" dirty="0" smtClean="0"/>
              <a:t>Balance food and physical activity</a:t>
            </a:r>
          </a:p>
          <a:p>
            <a:pPr lvl="1"/>
            <a:r>
              <a:rPr lang="en-US" dirty="0" smtClean="0"/>
              <a:t>To stay at a healthy weight, you need to eat just what your body requires for energy</a:t>
            </a:r>
          </a:p>
          <a:p>
            <a:pPr lvl="1"/>
            <a:r>
              <a:rPr lang="en-US" dirty="0" smtClean="0"/>
              <a:t>What are some examples of physical activity?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gramuglia\Desktop\photo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399"/>
            <a:ext cx="8305800" cy="59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bring in a food label for next class</a:t>
            </a:r>
          </a:p>
          <a:p>
            <a:pPr lvl="1"/>
            <a:r>
              <a:rPr lang="en-US" dirty="0" smtClean="0"/>
              <a:t>Can be from anything</a:t>
            </a:r>
          </a:p>
        </p:txBody>
      </p:sp>
    </p:spTree>
    <p:extLst>
      <p:ext uri="{BB962C8B-B14F-4D97-AF65-F5344CB8AC3E}">
        <p14:creationId xmlns:p14="http://schemas.microsoft.com/office/powerpoint/2010/main" val="334517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NUTRIENTS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nutrients?</a:t>
            </a:r>
          </a:p>
          <a:p>
            <a:pPr lvl="1"/>
            <a:r>
              <a:rPr lang="en-US" dirty="0" smtClean="0"/>
              <a:t>Substances in foods that your body needs to grow, have energy, and stay healthy</a:t>
            </a:r>
          </a:p>
          <a:p>
            <a:pPr lvl="1"/>
            <a:r>
              <a:rPr lang="en-US" dirty="0" smtClean="0"/>
              <a:t>6 types</a:t>
            </a:r>
          </a:p>
        </p:txBody>
      </p:sp>
      <p:pic>
        <p:nvPicPr>
          <p:cNvPr id="4" name="502y7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3429000"/>
            <a:ext cx="3657600" cy="2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Starches </a:t>
            </a:r>
            <a:r>
              <a:rPr lang="en-US" dirty="0"/>
              <a:t>and sugars found in foods</a:t>
            </a:r>
          </a:p>
          <a:p>
            <a:r>
              <a:rPr lang="en-US" dirty="0"/>
              <a:t>Main source of energy</a:t>
            </a:r>
          </a:p>
          <a:p>
            <a:pPr lvl="1"/>
            <a:r>
              <a:rPr lang="en-US" dirty="0"/>
              <a:t>However, when this energy is not used </a:t>
            </a:r>
            <a:r>
              <a:rPr lang="en-US" dirty="0">
                <a:sym typeface="Wingdings" panose="05000000000000000000" pitchFamily="2" charset="2"/>
              </a:rPr>
              <a:t> stored as body fat</a:t>
            </a:r>
          </a:p>
          <a:p>
            <a:r>
              <a:rPr lang="en-US" b="1" dirty="0">
                <a:sym typeface="Wingdings" panose="05000000000000000000" pitchFamily="2" charset="2"/>
              </a:rPr>
              <a:t>Simple CHO</a:t>
            </a:r>
            <a:r>
              <a:rPr lang="en-US" dirty="0">
                <a:sym typeface="Wingdings" panose="05000000000000000000" pitchFamily="2" charset="2"/>
              </a:rPr>
              <a:t>  sugars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Naturally occurring  fruits, milk, and honey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also be added to processed </a:t>
            </a:r>
            <a:r>
              <a:rPr lang="en-US" dirty="0" smtClean="0">
                <a:sym typeface="Wingdings" panose="05000000000000000000" pitchFamily="2" charset="2"/>
              </a:rPr>
              <a:t>foods</a:t>
            </a:r>
            <a:endParaRPr lang="en-US" dirty="0" smtClean="0"/>
          </a:p>
          <a:p>
            <a:r>
              <a:rPr lang="en-US" b="1" dirty="0" smtClean="0">
                <a:sym typeface="Wingdings" panose="05000000000000000000" pitchFamily="2" charset="2"/>
              </a:rPr>
              <a:t>Complex CHO</a:t>
            </a:r>
            <a:r>
              <a:rPr lang="en-US" dirty="0" smtClean="0">
                <a:sym typeface="Wingdings" panose="05000000000000000000" pitchFamily="2" charset="2"/>
              </a:rPr>
              <a:t>  starches (made up of many sugars)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Potatoes, beans, and cereals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Fiber</a:t>
            </a:r>
            <a:r>
              <a:rPr lang="en-US" dirty="0" smtClean="0">
                <a:sym typeface="Wingdings" panose="05000000000000000000" pitchFamily="2" charset="2"/>
              </a:rPr>
              <a:t>  complex CHO that the body cannot break down or use for energy (ex. whole grain wheat and oats)</a:t>
            </a:r>
            <a:endParaRPr lang="en-US" b="1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Any other examples of carbohydrates?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Used </a:t>
            </a:r>
            <a:r>
              <a:rPr lang="en-US" dirty="0">
                <a:sym typeface="Wingdings" panose="05000000000000000000" pitchFamily="2" charset="2"/>
              </a:rPr>
              <a:t>to build and repair cells</a:t>
            </a:r>
          </a:p>
          <a:p>
            <a:r>
              <a:rPr lang="en-US" dirty="0">
                <a:sym typeface="Wingdings" panose="05000000000000000000" pitchFamily="2" charset="2"/>
              </a:rPr>
              <a:t>Made of amino acids</a:t>
            </a:r>
          </a:p>
          <a:p>
            <a:r>
              <a:rPr lang="en-US" b="1" dirty="0"/>
              <a:t>Complete proteins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contain all the essential amino acids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Our body cannot make essential amino acids</a:t>
            </a:r>
          </a:p>
          <a:p>
            <a:pPr lvl="1"/>
            <a:r>
              <a:rPr lang="en-US" dirty="0"/>
              <a:t>Meat, fish, eggs, dairy products, and soybeans</a:t>
            </a:r>
          </a:p>
          <a:p>
            <a:pPr lvl="1"/>
            <a:r>
              <a:rPr lang="en-US" dirty="0"/>
              <a:t>Most food from plant sources are </a:t>
            </a:r>
            <a:r>
              <a:rPr lang="en-US" b="1" dirty="0"/>
              <a:t>incomplete </a:t>
            </a:r>
            <a:r>
              <a:rPr lang="en-US" b="1" dirty="0" smtClean="0"/>
              <a:t>proteins</a:t>
            </a:r>
            <a:endParaRPr lang="en-US" b="1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0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</a:t>
            </a:r>
            <a:r>
              <a:rPr lang="en-US" dirty="0"/>
              <a:t>that provide normal growth, give you energy, and </a:t>
            </a:r>
            <a:r>
              <a:rPr lang="en-US" dirty="0" smtClean="0"/>
              <a:t>keep </a:t>
            </a:r>
            <a:r>
              <a:rPr lang="en-US" dirty="0"/>
              <a:t>your skin healthy</a:t>
            </a:r>
          </a:p>
          <a:p>
            <a:pPr lvl="1"/>
            <a:r>
              <a:rPr lang="en-US" dirty="0"/>
              <a:t>Help build and maintain your cell membranes</a:t>
            </a:r>
          </a:p>
          <a:p>
            <a:pPr lvl="1"/>
            <a:r>
              <a:rPr lang="en-US" dirty="0"/>
              <a:t>Carry vitamins A, D, E, and K through the body</a:t>
            </a:r>
          </a:p>
          <a:p>
            <a:pPr lvl="1"/>
            <a:r>
              <a:rPr lang="en-US" b="1" dirty="0"/>
              <a:t>Saturated fats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fats that are solid at room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Meat, poultry, butter, and other dairy products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 moderation!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Unsaturated fats</a:t>
            </a:r>
            <a:r>
              <a:rPr lang="en-US" dirty="0">
                <a:sym typeface="Wingdings" panose="05000000000000000000" pitchFamily="2" charset="2"/>
              </a:rPr>
              <a:t>  fats that are liquid at room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Found in plant based foods (olives, nuts, avocados, and vegetable oils)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</a:p>
          <a:p>
            <a:pPr lvl="1"/>
            <a:r>
              <a:rPr lang="en-US" dirty="0" smtClean="0"/>
              <a:t>Waxy, fat-like substance the body uses to build cells and make other substances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Sources include meat, some seafood, whole or reduced fat milk, many cheeses, and </a:t>
            </a:r>
            <a:r>
              <a:rPr lang="en-US" dirty="0" smtClean="0">
                <a:sym typeface="Wingdings" panose="05000000000000000000" pitchFamily="2" charset="2"/>
              </a:rPr>
              <a:t>butter</a:t>
            </a:r>
            <a:endParaRPr lang="en-US" dirty="0" smtClean="0"/>
          </a:p>
          <a:p>
            <a:pPr lvl="1"/>
            <a:r>
              <a:rPr lang="en-US" b="1" dirty="0" smtClean="0"/>
              <a:t>HDL </a:t>
            </a:r>
            <a:r>
              <a:rPr lang="en-US" dirty="0" smtClean="0"/>
              <a:t>(good cholesterol) </a:t>
            </a:r>
            <a:r>
              <a:rPr lang="en-US" dirty="0" smtClean="0">
                <a:sym typeface="Wingdings" panose="05000000000000000000" pitchFamily="2" charset="2"/>
              </a:rPr>
              <a:t> protects against heart disease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LDL</a:t>
            </a:r>
            <a:r>
              <a:rPr lang="en-US" dirty="0" smtClean="0">
                <a:sym typeface="Wingdings" panose="05000000000000000000" pitchFamily="2" charset="2"/>
              </a:rPr>
              <a:t> (bad cholesterol)  sticks to the walls of the blood vessels, which can lead to heart disease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Eating a lot of saturated fats can increase these levels</a:t>
            </a:r>
          </a:p>
          <a:p>
            <a:pPr lvl="2"/>
            <a:r>
              <a:rPr lang="en-US" dirty="0" smtClean="0"/>
              <a:t>Also eating </a:t>
            </a:r>
            <a:r>
              <a:rPr lang="en-US" b="1" dirty="0" smtClean="0"/>
              <a:t>trans fats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oils are turned into solids to make food last longer (processed foods)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Compounds that help regulate body processes</a:t>
            </a:r>
          </a:p>
          <a:p>
            <a:r>
              <a:rPr lang="en-US" dirty="0" smtClean="0"/>
              <a:t>Fat-soluble</a:t>
            </a:r>
          </a:p>
          <a:p>
            <a:pPr lvl="1"/>
            <a:r>
              <a:rPr lang="en-US" dirty="0" smtClean="0"/>
              <a:t>A, D, E, and K</a:t>
            </a:r>
          </a:p>
          <a:p>
            <a:r>
              <a:rPr lang="en-US" dirty="0" smtClean="0"/>
              <a:t>Water-soluble</a:t>
            </a:r>
          </a:p>
          <a:p>
            <a:pPr lvl="1"/>
            <a:r>
              <a:rPr lang="en-US" dirty="0" smtClean="0"/>
              <a:t>C and B vitamins</a:t>
            </a:r>
          </a:p>
          <a:p>
            <a:r>
              <a:rPr lang="en-US" dirty="0" smtClean="0"/>
              <a:t>Eat a variety of foods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n-US" dirty="0" smtClean="0">
                <a:sym typeface="Wingdings" panose="05000000000000000000" pitchFamily="2" charset="2"/>
              </a:rPr>
              <a:t> milk and eggs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Vit</a:t>
            </a:r>
            <a:r>
              <a:rPr lang="en-US" dirty="0" smtClean="0">
                <a:sym typeface="Wingdings" panose="05000000000000000000" pitchFamily="2" charset="2"/>
              </a:rPr>
              <a:t> C  fruits and veggies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Substances the body uses to form healthy bones and teeth, beep blood healthy, and keep the heart and organs working properly</a:t>
            </a:r>
          </a:p>
          <a:p>
            <a:r>
              <a:rPr lang="en-US" dirty="0" smtClean="0"/>
              <a:t>Iron </a:t>
            </a:r>
            <a:r>
              <a:rPr lang="en-US" dirty="0" smtClean="0">
                <a:sym typeface="Wingdings" panose="05000000000000000000" pitchFamily="2" charset="2"/>
              </a:rPr>
              <a:t> helps make red blood cells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Meat, poultry, and beans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Calcium, magnesium, and phosphorous  build teeth and bones and make them strong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Dairy products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Potassium and sodium  maintain body’s fluid balance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(p) bananas, fish, veggies, lean meats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(s) table salt and many processed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to every body function you have</a:t>
            </a:r>
          </a:p>
          <a:p>
            <a:r>
              <a:rPr lang="en-US" dirty="0" smtClean="0"/>
              <a:t>Carries nutrients to cells</a:t>
            </a:r>
          </a:p>
          <a:p>
            <a:r>
              <a:rPr lang="en-US" dirty="0" smtClean="0"/>
              <a:t>Helps regulate body temperature</a:t>
            </a:r>
          </a:p>
          <a:p>
            <a:r>
              <a:rPr lang="en-US" dirty="0" smtClean="0"/>
              <a:t>Helps your body digest foods and remove wastes</a:t>
            </a:r>
          </a:p>
          <a:p>
            <a:r>
              <a:rPr lang="en-US" dirty="0" smtClean="0"/>
              <a:t>Most foods contain water, but best sources are plain water, milk, and juice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174</TotalTime>
  <Words>692</Words>
  <Application>Microsoft Office PowerPoint</Application>
  <PresentationFormat>On-screen Show (4:3)</PresentationFormat>
  <Paragraphs>90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CHAPTER 4 LESSON 1</vt:lpstr>
      <vt:lpstr>WHAT NUTRIENTS DO YOU NEED?</vt:lpstr>
      <vt:lpstr>carbohydrates</vt:lpstr>
      <vt:lpstr>proteins</vt:lpstr>
      <vt:lpstr>fats</vt:lpstr>
      <vt:lpstr>Fats (cont’d.)</vt:lpstr>
      <vt:lpstr>vitamins</vt:lpstr>
      <vt:lpstr>minerals</vt:lpstr>
      <vt:lpstr>water</vt:lpstr>
      <vt:lpstr>Guidelines for good nutrition</vt:lpstr>
      <vt:lpstr>Guidelines for good nutrition (cont’d.)</vt:lpstr>
      <vt:lpstr>PowerPoint Presentation</vt:lpstr>
      <vt:lpstr>Homework!!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LESSON 1</dc:title>
  <dc:creator>Melissa Gramuglia</dc:creator>
  <cp:lastModifiedBy>Melissa Gramuglia</cp:lastModifiedBy>
  <cp:revision>12</cp:revision>
  <dcterms:created xsi:type="dcterms:W3CDTF">2013-11-24T16:14:45Z</dcterms:created>
  <dcterms:modified xsi:type="dcterms:W3CDTF">2014-01-08T15:25:29Z</dcterms:modified>
</cp:coreProperties>
</file>