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67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045-4DF7-48FB-B332-05523F9F185C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AF34-6101-4427-8A21-6A51088BA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045-4DF7-48FB-B332-05523F9F185C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AF34-6101-4427-8A21-6A51088BA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045-4DF7-48FB-B332-05523F9F185C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AF34-6101-4427-8A21-6A51088BA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045-4DF7-48FB-B332-05523F9F185C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AF34-6101-4427-8A21-6A51088BA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045-4DF7-48FB-B332-05523F9F185C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AF34-6101-4427-8A21-6A51088BA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045-4DF7-48FB-B332-05523F9F185C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AF34-6101-4427-8A21-6A51088BA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045-4DF7-48FB-B332-05523F9F185C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AF34-6101-4427-8A21-6A51088BA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045-4DF7-48FB-B332-05523F9F185C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AF34-6101-4427-8A21-6A51088BA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045-4DF7-48FB-B332-05523F9F185C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AF34-6101-4427-8A21-6A51088BAC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045-4DF7-48FB-B332-05523F9F185C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5AF34-6101-4427-8A21-6A51088BAC1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6045-4DF7-48FB-B332-05523F9F185C}" type="datetimeFigureOut">
              <a:rPr lang="en-US" smtClean="0"/>
              <a:t>12/9/2013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45AF34-6101-4427-8A21-6A51088BAC1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945AF34-6101-4427-8A21-6A51088BAC1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73C6045-4DF7-48FB-B332-05523F9F185C}" type="datetimeFigureOut">
              <a:rPr lang="en-US" smtClean="0"/>
              <a:t>12/9/2013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7924800" cy="2593975"/>
          </a:xfrm>
        </p:spPr>
        <p:txBody>
          <a:bodyPr/>
          <a:lstStyle/>
          <a:p>
            <a:r>
              <a:rPr lang="en-US" dirty="0" smtClean="0"/>
              <a:t>CHAPTER 1 LESSON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SKILLS FOR BUILDING HEALTH</a:t>
            </a:r>
          </a:p>
          <a:p>
            <a:endParaRPr lang="en-US" dirty="0"/>
          </a:p>
          <a:p>
            <a:r>
              <a:rPr lang="en-US" dirty="0" smtClean="0"/>
              <a:t>Page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3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/>
          <a:lstStyle/>
          <a:p>
            <a:r>
              <a:rPr lang="en-US" dirty="0" smtClean="0"/>
              <a:t>CONFLICT-RESOLUTION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has different wants, needs, and ways of looking at things</a:t>
            </a:r>
            <a:endParaRPr lang="en-US" dirty="0"/>
          </a:p>
          <a:p>
            <a:r>
              <a:rPr lang="en-US" dirty="0" smtClean="0"/>
              <a:t>Sometimes this can cause </a:t>
            </a:r>
            <a:r>
              <a:rPr lang="en-US" b="1" dirty="0" smtClean="0"/>
              <a:t>conflict</a:t>
            </a:r>
            <a:endParaRPr lang="en-US" dirty="0" smtClean="0"/>
          </a:p>
          <a:p>
            <a:pPr lvl="1"/>
            <a:r>
              <a:rPr lang="en-US" dirty="0" smtClean="0"/>
              <a:t>Disagreement between people with opposing viewpoints, interests, or needs</a:t>
            </a:r>
            <a:endParaRPr lang="en-US" dirty="0"/>
          </a:p>
          <a:p>
            <a:r>
              <a:rPr lang="en-US" dirty="0" smtClean="0"/>
              <a:t>This is normal!</a:t>
            </a:r>
          </a:p>
          <a:p>
            <a:r>
              <a:rPr lang="en-US" dirty="0" smtClean="0"/>
              <a:t>T.I.P.</a:t>
            </a:r>
          </a:p>
          <a:p>
            <a:pPr lvl="1"/>
            <a:r>
              <a:rPr lang="en-US" dirty="0" smtClean="0"/>
              <a:t>Take a time-out</a:t>
            </a:r>
          </a:p>
          <a:p>
            <a:pPr lvl="1"/>
            <a:r>
              <a:rPr lang="en-US" dirty="0" smtClean="0"/>
              <a:t>Allow each person to tell his/her side of the story</a:t>
            </a:r>
          </a:p>
          <a:p>
            <a:pPr lvl="1"/>
            <a:r>
              <a:rPr lang="en-US" dirty="0" smtClean="0"/>
              <a:t>Let each person ask questions of the other</a:t>
            </a:r>
          </a:p>
          <a:p>
            <a:pPr lvl="1"/>
            <a:r>
              <a:rPr lang="en-US" dirty="0" smtClean="0"/>
              <a:t>Think of ways to resolve the conflict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2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MAKING AND GOAL 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health = making good choices</a:t>
            </a:r>
          </a:p>
          <a:p>
            <a:pPr lvl="1"/>
            <a:r>
              <a:rPr lang="en-US" dirty="0" smtClean="0"/>
              <a:t>i.e. eating nutritious foods and enough sleep</a:t>
            </a:r>
          </a:p>
          <a:p>
            <a:endParaRPr lang="en-US" dirty="0"/>
          </a:p>
          <a:p>
            <a:r>
              <a:rPr lang="en-US" dirty="0" smtClean="0"/>
              <a:t>Set realistic goals</a:t>
            </a:r>
          </a:p>
          <a:p>
            <a:pPr lvl="1"/>
            <a:r>
              <a:rPr lang="en-US" dirty="0" smtClean="0"/>
              <a:t>i.e. running a race, get better at a skill in your sport/activity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action in support of a cause</a:t>
            </a:r>
          </a:p>
          <a:p>
            <a:endParaRPr lang="en-US" dirty="0"/>
          </a:p>
          <a:p>
            <a:r>
              <a:rPr lang="en-US" dirty="0" smtClean="0"/>
              <a:t>Be passionate about something and work to improve it</a:t>
            </a:r>
          </a:p>
          <a:p>
            <a:endParaRPr lang="en-US" dirty="0"/>
          </a:p>
          <a:p>
            <a:r>
              <a:rPr lang="en-US" dirty="0" smtClean="0"/>
              <a:t>What might be some causes worth taking action 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3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Sources of information</a:t>
            </a:r>
          </a:p>
          <a:p>
            <a:pPr lvl="1"/>
            <a:r>
              <a:rPr lang="en-US" dirty="0" smtClean="0"/>
              <a:t>Parents, guardians, trusting adults</a:t>
            </a:r>
          </a:p>
          <a:p>
            <a:pPr lvl="1"/>
            <a:r>
              <a:rPr lang="en-US" dirty="0" smtClean="0"/>
              <a:t>Library</a:t>
            </a:r>
          </a:p>
          <a:p>
            <a:pPr lvl="1"/>
            <a:r>
              <a:rPr lang="en-US" dirty="0" smtClean="0"/>
              <a:t>Media (TV, radio, magazines, internet)</a:t>
            </a:r>
          </a:p>
          <a:p>
            <a:pPr lvl="2"/>
            <a:r>
              <a:rPr lang="en-US" dirty="0" smtClean="0"/>
              <a:t>.</a:t>
            </a:r>
            <a:r>
              <a:rPr lang="en-US" dirty="0" err="1" smtClean="0"/>
              <a:t>gov</a:t>
            </a:r>
            <a:r>
              <a:rPr lang="en-US" dirty="0" smtClean="0"/>
              <a:t>; .</a:t>
            </a:r>
            <a:r>
              <a:rPr lang="en-US" dirty="0" err="1" smtClean="0"/>
              <a:t>edu</a:t>
            </a:r>
            <a:r>
              <a:rPr lang="en-US" dirty="0" smtClean="0"/>
              <a:t>	</a:t>
            </a:r>
          </a:p>
          <a:p>
            <a:endParaRPr lang="en-US" dirty="0"/>
          </a:p>
          <a:p>
            <a:r>
              <a:rPr lang="en-US" dirty="0" smtClean="0"/>
              <a:t>Is it reliable?</a:t>
            </a:r>
          </a:p>
          <a:p>
            <a:pPr lvl="1"/>
            <a:r>
              <a:rPr lang="en-US" dirty="0" smtClean="0"/>
              <a:t>Trustworthy and dependable</a:t>
            </a:r>
          </a:p>
          <a:p>
            <a:pPr lvl="1"/>
            <a:r>
              <a:rPr lang="en-US" dirty="0" smtClean="0"/>
              <a:t>Research studies, using other sources for facts</a:t>
            </a:r>
          </a:p>
          <a:p>
            <a:pPr lvl="1"/>
            <a:r>
              <a:rPr lang="en-US" dirty="0" smtClean="0"/>
              <a:t>Check the author!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have a say in what you eat and when you sleep</a:t>
            </a:r>
          </a:p>
          <a:p>
            <a:pPr lvl="1"/>
            <a:r>
              <a:rPr lang="en-US" dirty="0" smtClean="0"/>
              <a:t>You are starting to make decisions for yourself</a:t>
            </a:r>
          </a:p>
          <a:p>
            <a:r>
              <a:rPr lang="en-US" dirty="0" smtClean="0"/>
              <a:t>Practicing healthful behaviors</a:t>
            </a:r>
          </a:p>
          <a:p>
            <a:pPr lvl="1"/>
            <a:r>
              <a:rPr lang="en-US" dirty="0" smtClean="0"/>
              <a:t>Exercise regularly</a:t>
            </a:r>
          </a:p>
          <a:p>
            <a:pPr lvl="1"/>
            <a:r>
              <a:rPr lang="en-US" dirty="0" smtClean="0"/>
              <a:t>Eat healthy and drink plenty of water</a:t>
            </a:r>
          </a:p>
          <a:p>
            <a:pPr lvl="1"/>
            <a:r>
              <a:rPr lang="en-US" dirty="0" smtClean="0"/>
              <a:t>Good night’s sleep</a:t>
            </a:r>
          </a:p>
          <a:p>
            <a:pPr lvl="1"/>
            <a:r>
              <a:rPr lang="en-US" dirty="0" smtClean="0"/>
              <a:t>These can prevent injury, disease, and other health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8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stress?</a:t>
            </a:r>
          </a:p>
          <a:p>
            <a:pPr lvl="1"/>
            <a:r>
              <a:rPr lang="en-US" dirty="0" smtClean="0"/>
              <a:t>Body’s response to real or imagined dangers and other life events</a:t>
            </a:r>
          </a:p>
          <a:p>
            <a:r>
              <a:rPr lang="en-US" dirty="0" smtClean="0"/>
              <a:t>Positive stress</a:t>
            </a:r>
          </a:p>
          <a:p>
            <a:pPr lvl="1"/>
            <a:r>
              <a:rPr lang="en-US" dirty="0" smtClean="0"/>
              <a:t>Can be helpful </a:t>
            </a:r>
            <a:r>
              <a:rPr lang="en-US" dirty="0" smtClean="0">
                <a:sym typeface="Wingdings" panose="05000000000000000000" pitchFamily="2" charset="2"/>
              </a:rPr>
              <a:t> studying hard for a test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Negative stress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Can keep you from taking action or trying new things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Can hurt your physical health (headaches, eye twitching, hard to sleep,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4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MANAGEMENT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Stress management</a:t>
            </a:r>
          </a:p>
          <a:p>
            <a:pPr lvl="1"/>
            <a:r>
              <a:rPr lang="en-US" dirty="0" smtClean="0"/>
              <a:t>Identifying sources of stress and learning how to handle them in ways that promote good mental/emotional health</a:t>
            </a:r>
          </a:p>
        </p:txBody>
      </p:sp>
    </p:spTree>
    <p:extLst>
      <p:ext uri="{BB962C8B-B14F-4D97-AF65-F5344CB8AC3E}">
        <p14:creationId xmlns:p14="http://schemas.microsoft.com/office/powerpoint/2010/main" val="15002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decisions have to do with more than just knowing the facts</a:t>
            </a:r>
          </a:p>
          <a:p>
            <a:r>
              <a:rPr lang="en-US" dirty="0" smtClean="0"/>
              <a:t>You probably take into consideration the opinions of:</a:t>
            </a:r>
          </a:p>
          <a:p>
            <a:pPr lvl="1"/>
            <a:r>
              <a:rPr lang="en-US" dirty="0" smtClean="0"/>
              <a:t>Your friends</a:t>
            </a:r>
          </a:p>
          <a:p>
            <a:pPr lvl="1"/>
            <a:r>
              <a:rPr lang="en-US" dirty="0" smtClean="0"/>
              <a:t>Your family</a:t>
            </a:r>
          </a:p>
          <a:p>
            <a:pPr lvl="1"/>
            <a:r>
              <a:rPr lang="en-US" dirty="0" smtClean="0"/>
              <a:t>Your culture</a:t>
            </a:r>
          </a:p>
          <a:p>
            <a:pPr lvl="1"/>
            <a:r>
              <a:rPr lang="en-US" dirty="0" smtClean="0"/>
              <a:t>The media</a:t>
            </a:r>
          </a:p>
          <a:p>
            <a:r>
              <a:rPr lang="en-US" dirty="0" smtClean="0"/>
              <a:t>Understanding what influences you will help you make responsible choices 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1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Speaking skills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help express your ideas and feelings in healthful ways</a:t>
            </a:r>
          </a:p>
          <a:p>
            <a:r>
              <a:rPr lang="en-US" dirty="0" smtClean="0"/>
              <a:t>Listening skills </a:t>
            </a:r>
            <a:r>
              <a:rPr lang="en-US" dirty="0" smtClean="0">
                <a:sym typeface="Wingdings" panose="05000000000000000000" pitchFamily="2" charset="2"/>
              </a:rPr>
              <a:t> help you understand the messages other people send you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Verbal vs. nonverbal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419600" y="3276600"/>
            <a:ext cx="685800" cy="2133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43946" y="4114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Interpersonal communication: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sharing of thoughts and feelings with other people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93619" y="1600200"/>
            <a:ext cx="71073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Think about:</a:t>
            </a:r>
          </a:p>
          <a:p>
            <a:pPr lvl="1"/>
            <a:r>
              <a:rPr lang="en-US" sz="2200" dirty="0" smtClean="0"/>
              <a:t>How many people did you communicate with today? What does this look/sound/feel like?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659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an Girls (8_10) Movie CLIP - A Lot of Feelings (2004) HD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61511.936" end="49209.545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481138"/>
            <a:ext cx="8045450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7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REFUSAL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refusal skills?</a:t>
            </a:r>
          </a:p>
          <a:p>
            <a:pPr lvl="1"/>
            <a:r>
              <a:rPr lang="en-US" dirty="0" smtClean="0"/>
              <a:t>Strategies that help you say no effectively </a:t>
            </a:r>
          </a:p>
          <a:p>
            <a:endParaRPr lang="en-US" dirty="0"/>
          </a:p>
          <a:p>
            <a:r>
              <a:rPr lang="en-US" b="1" u="sng" dirty="0" smtClean="0"/>
              <a:t>S</a:t>
            </a:r>
            <a:r>
              <a:rPr lang="en-US" dirty="0" smtClean="0"/>
              <a:t>ay no in a firm voice</a:t>
            </a:r>
          </a:p>
          <a:p>
            <a:r>
              <a:rPr lang="en-US" b="1" u="sng" dirty="0" smtClean="0"/>
              <a:t>T</a:t>
            </a:r>
            <a:r>
              <a:rPr lang="en-US" dirty="0" smtClean="0"/>
              <a:t>ell why not</a:t>
            </a:r>
          </a:p>
          <a:p>
            <a:r>
              <a:rPr lang="en-US" b="1" u="sng" dirty="0" smtClean="0"/>
              <a:t>O</a:t>
            </a:r>
            <a:r>
              <a:rPr lang="en-US" dirty="0" smtClean="0"/>
              <a:t>ffer another idea</a:t>
            </a:r>
          </a:p>
          <a:p>
            <a:r>
              <a:rPr lang="en-US" b="1" u="sng" dirty="0" smtClean="0"/>
              <a:t>P</a:t>
            </a:r>
            <a:r>
              <a:rPr lang="en-US" dirty="0" smtClean="0"/>
              <a:t>romptly leave</a:t>
            </a:r>
          </a:p>
          <a:p>
            <a:endParaRPr lang="en-US" dirty="0"/>
          </a:p>
          <a:p>
            <a:r>
              <a:rPr lang="en-US" dirty="0" smtClean="0"/>
              <a:t>Examples? </a:t>
            </a:r>
          </a:p>
          <a:p>
            <a:endParaRPr lang="en-US" b="1" u="sng" dirty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38787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44</TotalTime>
  <Words>426</Words>
  <Application>Microsoft Office PowerPoint</Application>
  <PresentationFormat>On-screen Show (4:3)</PresentationFormat>
  <Paragraphs>85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Adjacency</vt:lpstr>
      <vt:lpstr>CHAPTER 1 LESSON 2</vt:lpstr>
      <vt:lpstr>ACCESSING INFORMATION</vt:lpstr>
      <vt:lpstr>SELF-MANAGEMENT</vt:lpstr>
      <vt:lpstr>STRESS MANAGEMENT</vt:lpstr>
      <vt:lpstr>STRESS MANAGEMENT (CONT’D.)</vt:lpstr>
      <vt:lpstr>ANALYZING INFLUENCES</vt:lpstr>
      <vt:lpstr>COMMUNICATION SKILLS</vt:lpstr>
      <vt:lpstr>PowerPoint Presentation</vt:lpstr>
      <vt:lpstr>REFUSAL SKILLS</vt:lpstr>
      <vt:lpstr>CONFLICT-RESOLUTION SKILLS</vt:lpstr>
      <vt:lpstr>DECISION MAKING AND GOAL SETTING</vt:lpstr>
      <vt:lpstr>ADVOCACY</vt:lpstr>
    </vt:vector>
  </TitlesOfParts>
  <Company>Belchertown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LESSON 2</dc:title>
  <dc:creator>Melissa Gramuglia</dc:creator>
  <cp:lastModifiedBy>Melissa Gramuglia</cp:lastModifiedBy>
  <cp:revision>8</cp:revision>
  <dcterms:created xsi:type="dcterms:W3CDTF">2013-11-01T00:04:28Z</dcterms:created>
  <dcterms:modified xsi:type="dcterms:W3CDTF">2013-12-09T21:39:51Z</dcterms:modified>
</cp:coreProperties>
</file>