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D8178A-36C2-43A1-940F-1ADD82C19107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722FE4-0004-469A-9F91-E94A85A131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CHAPTER 8 LESSON 5</a:t>
            </a:r>
            <a:endParaRPr lang="en-US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SAYING NO TO TOBACCO USE</a:t>
            </a:r>
          </a:p>
          <a:p>
            <a:endParaRPr lang="en-US" dirty="0"/>
          </a:p>
          <a:p>
            <a:r>
              <a:rPr lang="en-US" dirty="0" smtClean="0"/>
              <a:t>PAGE 252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SMOKING? YOU MUST BE JOKING!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Superman Never Say Yes to a Cigarette Anti-Smoking Advert - Eric Goldberg _ Richard William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1349375"/>
            <a:ext cx="6369050" cy="4776788"/>
          </a:xfrm>
        </p:spPr>
      </p:pic>
    </p:spTree>
    <p:extLst>
      <p:ext uri="{BB962C8B-B14F-4D97-AF65-F5344CB8AC3E}">
        <p14:creationId xmlns:p14="http://schemas.microsoft.com/office/powerpoint/2010/main" val="303436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BEING TOBACCO FREE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the only way to be</a:t>
            </a:r>
          </a:p>
          <a:p>
            <a:r>
              <a:rPr lang="en-US" dirty="0" smtClean="0"/>
              <a:t>Take responsibility for your personal health</a:t>
            </a:r>
          </a:p>
          <a:p>
            <a:pPr lvl="1"/>
            <a:r>
              <a:rPr lang="en-US" dirty="0" smtClean="0"/>
              <a:t>Our triangle!</a:t>
            </a:r>
          </a:p>
          <a:p>
            <a:r>
              <a:rPr lang="en-US" dirty="0" smtClean="0"/>
              <a:t>Refusal skills can save your life!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8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BENEFITS TO TOBACCO FREENESS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more healthy</a:t>
            </a:r>
          </a:p>
          <a:p>
            <a:r>
              <a:rPr lang="en-US" dirty="0" smtClean="0"/>
              <a:t>You have clear healthy skin</a:t>
            </a:r>
          </a:p>
          <a:p>
            <a:r>
              <a:rPr lang="en-US" dirty="0" smtClean="0"/>
              <a:t>Your breath is fresh-to-</a:t>
            </a:r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Your clothes and hair are clean and smell wonderful</a:t>
            </a:r>
          </a:p>
          <a:p>
            <a:r>
              <a:rPr lang="en-US" dirty="0" smtClean="0"/>
              <a:t>Your sports performance is </a:t>
            </a:r>
            <a:r>
              <a:rPr lang="en-US" dirty="0" err="1" smtClean="0"/>
              <a:t>Lebron</a:t>
            </a:r>
            <a:r>
              <a:rPr lang="en-US" dirty="0" smtClean="0"/>
              <a:t> James status</a:t>
            </a:r>
          </a:p>
          <a:p>
            <a:r>
              <a:rPr lang="en-US" dirty="0" smtClean="0"/>
              <a:t>More money in your pocket</a:t>
            </a:r>
          </a:p>
          <a:p>
            <a:r>
              <a:rPr lang="en-US" dirty="0" smtClean="0"/>
              <a:t>The environment will love you even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84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CAN QUIT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your reasons</a:t>
            </a:r>
          </a:p>
          <a:p>
            <a:r>
              <a:rPr lang="en-US" dirty="0" smtClean="0"/>
              <a:t>Set small goals </a:t>
            </a:r>
          </a:p>
          <a:p>
            <a:r>
              <a:rPr lang="en-US" dirty="0" smtClean="0"/>
              <a:t>Choose tobacco-free places to spend time</a:t>
            </a:r>
          </a:p>
          <a:p>
            <a:r>
              <a:rPr lang="en-US" dirty="0" smtClean="0"/>
              <a:t>Change your tobacco-related habits</a:t>
            </a:r>
          </a:p>
          <a:p>
            <a:r>
              <a:rPr lang="en-US" dirty="0" smtClean="0"/>
              <a:t>Be physically active</a:t>
            </a:r>
          </a:p>
          <a:p>
            <a:r>
              <a:rPr lang="en-US" dirty="0" smtClean="0"/>
              <a:t>Keep trying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 NEXT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POSTER TIME!!</a:t>
            </a:r>
          </a:p>
          <a:p>
            <a:endParaRPr lang="en-US" dirty="0"/>
          </a:p>
          <a:p>
            <a:r>
              <a:rPr lang="en-US" dirty="0" smtClean="0"/>
              <a:t>Must be an anti-smoking poster</a:t>
            </a:r>
          </a:p>
          <a:p>
            <a:endParaRPr lang="en-US" dirty="0"/>
          </a:p>
          <a:p>
            <a:r>
              <a:rPr lang="en-US" dirty="0" smtClean="0"/>
              <a:t>Utilize the reasons/information we have discussed in this chapter</a:t>
            </a:r>
          </a:p>
          <a:p>
            <a:endParaRPr lang="en-US"/>
          </a:p>
          <a:p>
            <a:pPr marL="13716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132</Words>
  <Application>Microsoft Office PowerPoint</Application>
  <PresentationFormat>On-screen Show (4:3)</PresentationFormat>
  <Paragraphs>31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CHAPTER 8 LESSON 5</vt:lpstr>
      <vt:lpstr>SMOKING? YOU MUST BE JOKING!</vt:lpstr>
      <vt:lpstr>BEING TOBACCO FREE</vt:lpstr>
      <vt:lpstr>BENEFITS TO TOBACCO FREENESS</vt:lpstr>
      <vt:lpstr>YOU CAN QUIT</vt:lpstr>
      <vt:lpstr>YOUR NEXT ASSIGNMENT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LESSON 5</dc:title>
  <dc:creator>Melissa Gramuglia</dc:creator>
  <cp:lastModifiedBy>Melissa Gramuglia</cp:lastModifiedBy>
  <cp:revision>3</cp:revision>
  <dcterms:created xsi:type="dcterms:W3CDTF">2014-01-03T01:44:07Z</dcterms:created>
  <dcterms:modified xsi:type="dcterms:W3CDTF">2014-01-03T02:18:07Z</dcterms:modified>
</cp:coreProperties>
</file>