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71FB1B6-50CC-4776-9C80-1917BF6EE65B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D1D0DC8-ED17-4174-BE69-1A71CC522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LESSON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LIFE CYCLE</a:t>
            </a:r>
          </a:p>
          <a:p>
            <a:r>
              <a:rPr lang="en-US" dirty="0" smtClean="0"/>
              <a:t>pg. 388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3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Life</a:t>
            </a:r>
            <a:endParaRPr lang="en-US" dirty="0"/>
          </a:p>
        </p:txBody>
      </p:sp>
      <p:pic>
        <p:nvPicPr>
          <p:cNvPr id="4" name="The Lion King - -Circle of Life- Song Cli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450" y="2038350"/>
            <a:ext cx="7024688" cy="3951288"/>
          </a:xfrm>
        </p:spPr>
      </p:pic>
    </p:spTree>
    <p:extLst>
      <p:ext uri="{BB962C8B-B14F-4D97-AF65-F5344CB8AC3E}">
        <p14:creationId xmlns:p14="http://schemas.microsoft.com/office/powerpoint/2010/main" val="42699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year of life after birth</a:t>
            </a:r>
          </a:p>
          <a:p>
            <a:r>
              <a:rPr lang="en-US" dirty="0" smtClean="0"/>
              <a:t>Exploring and responding to the world around them</a:t>
            </a:r>
          </a:p>
          <a:p>
            <a:r>
              <a:rPr lang="en-US" dirty="0" smtClean="0"/>
              <a:t>Start to recognize and speak some words</a:t>
            </a:r>
          </a:p>
          <a:p>
            <a:r>
              <a:rPr lang="en-US" dirty="0" smtClean="0"/>
              <a:t>By the end of year 1 </a:t>
            </a:r>
            <a:r>
              <a:rPr lang="en-US" dirty="0" smtClean="0">
                <a:sym typeface="Wingdings" panose="05000000000000000000" pitchFamily="2" charset="2"/>
              </a:rPr>
              <a:t> standing/walking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Toddler </a:t>
            </a:r>
            <a:r>
              <a:rPr lang="en-US" dirty="0" smtClean="0">
                <a:sym typeface="Wingdings" panose="05000000000000000000" pitchFamily="2" charset="2"/>
              </a:rPr>
              <a:t> ages 1-3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Feeding themselves, potty train, developing language skills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Preschooler  ages 3-5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Develop more complex physical and mental skills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Learn how to follow rules and make friends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Late childhood  ages 6-11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Physical growth continues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Become more independent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Develop social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Ages 12-18</a:t>
            </a:r>
          </a:p>
          <a:p>
            <a:r>
              <a:rPr lang="en-US" dirty="0" smtClean="0"/>
              <a:t>Puberty </a:t>
            </a:r>
            <a:r>
              <a:rPr lang="en-US" dirty="0" smtClean="0">
                <a:sym typeface="Wingdings" panose="05000000000000000000" pitchFamily="2" charset="2"/>
              </a:rPr>
              <a:t> getting the body ready for reproduction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Take on more responsibilities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Choices will help shape the paths into adulthood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Young adulthood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age 19</a:t>
            </a:r>
          </a:p>
          <a:p>
            <a:pPr lvl="1"/>
            <a:r>
              <a:rPr lang="en-US" dirty="0" smtClean="0"/>
              <a:t>Physical growth slows, but development occurs on the other sides of the triangle</a:t>
            </a:r>
          </a:p>
          <a:p>
            <a:pPr lvl="1"/>
            <a:r>
              <a:rPr lang="en-US" dirty="0" smtClean="0"/>
              <a:t>Begin careers and develop deeper relationships with others</a:t>
            </a:r>
          </a:p>
          <a:p>
            <a:r>
              <a:rPr lang="en-US" dirty="0" smtClean="0"/>
              <a:t>Middle age </a:t>
            </a:r>
            <a:r>
              <a:rPr lang="en-US" dirty="0" smtClean="0">
                <a:sym typeface="Wingdings" panose="05000000000000000000" pitchFamily="2" charset="2"/>
              </a:rPr>
              <a:t> 30s-50s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Strengthening of careers, relationships, and families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After middle age  signs of physical aging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Travel, retire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Death  end of the life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risks by:</a:t>
            </a:r>
          </a:p>
          <a:p>
            <a:pPr lvl="1"/>
            <a:r>
              <a:rPr lang="en-US" dirty="0" smtClean="0"/>
              <a:t>Preventing injury</a:t>
            </a:r>
          </a:p>
          <a:p>
            <a:pPr lvl="1"/>
            <a:r>
              <a:rPr lang="en-US" dirty="0" smtClean="0"/>
              <a:t>Choosing a healthy lifestyle</a:t>
            </a:r>
          </a:p>
          <a:p>
            <a:pPr lvl="1"/>
            <a:r>
              <a:rPr lang="en-US" dirty="0" smtClean="0"/>
              <a:t>Abstaining from drugs and alcohol</a:t>
            </a:r>
          </a:p>
          <a:p>
            <a:pPr lvl="1"/>
            <a:endParaRPr lang="en-US" dirty="0"/>
          </a:p>
          <a:p>
            <a:r>
              <a:rPr lang="en-US" dirty="0" smtClean="0"/>
              <a:t>Moving toward the future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9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70</TotalTime>
  <Words>193</Words>
  <Application>Microsoft Office PowerPoint</Application>
  <PresentationFormat>On-screen Show (4:3)</PresentationFormat>
  <Paragraphs>40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Sketchbook</vt:lpstr>
      <vt:lpstr>CHAPTER 12 LESSON 6</vt:lpstr>
      <vt:lpstr>Stages of Life</vt:lpstr>
      <vt:lpstr>Infancy</vt:lpstr>
      <vt:lpstr>Childhood </vt:lpstr>
      <vt:lpstr>Adolescence</vt:lpstr>
      <vt:lpstr>Adulthood </vt:lpstr>
      <vt:lpstr>Preparing for Adulthood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LESSON 6</dc:title>
  <dc:creator>Melissa Gramuglia</dc:creator>
  <cp:lastModifiedBy>Melissa Gramuglia</cp:lastModifiedBy>
  <cp:revision>6</cp:revision>
  <dcterms:created xsi:type="dcterms:W3CDTF">2014-09-12T13:32:07Z</dcterms:created>
  <dcterms:modified xsi:type="dcterms:W3CDTF">2014-09-12T14:42:41Z</dcterms:modified>
</cp:coreProperties>
</file>