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3" r:id="rId6"/>
    <p:sldId id="260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583324C-9B07-4A4C-AA81-A90F688A7CA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F7F5AD-749C-4D64-8ED9-9D36FA3E5A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324C-9B07-4A4C-AA81-A90F688A7CA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F5AD-749C-4D64-8ED9-9D36FA3E5A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583324C-9B07-4A4C-AA81-A90F688A7CA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1F7F5AD-749C-4D64-8ED9-9D36FA3E5A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324C-9B07-4A4C-AA81-A90F688A7CA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F7F5AD-749C-4D64-8ED9-9D36FA3E5A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324C-9B07-4A4C-AA81-A90F688A7CA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1F7F5AD-749C-4D64-8ED9-9D36FA3E5AC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583324C-9B07-4A4C-AA81-A90F688A7CA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F7F5AD-749C-4D64-8ED9-9D36FA3E5A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583324C-9B07-4A4C-AA81-A90F688A7CA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F7F5AD-749C-4D64-8ED9-9D36FA3E5AC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324C-9B07-4A4C-AA81-A90F688A7CA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F7F5AD-749C-4D64-8ED9-9D36FA3E5A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324C-9B07-4A4C-AA81-A90F688A7CA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F7F5AD-749C-4D64-8ED9-9D36FA3E5A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324C-9B07-4A4C-AA81-A90F688A7CA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F7F5AD-749C-4D64-8ED9-9D36FA3E5A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583324C-9B07-4A4C-AA81-A90F688A7CA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1F7F5AD-749C-4D64-8ED9-9D36FA3E5AC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83324C-9B07-4A4C-AA81-A90F688A7CA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F7F5AD-749C-4D64-8ED9-9D36FA3E5A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15 LESSON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Staying Safe at Home</a:t>
            </a:r>
          </a:p>
          <a:p>
            <a:r>
              <a:rPr lang="en-US" dirty="0" smtClean="0"/>
              <a:t>Page 475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1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Fires often involve materials that are flammable</a:t>
            </a:r>
          </a:p>
          <a:p>
            <a:pPr lvl="1"/>
            <a:r>
              <a:rPr lang="en-US" dirty="0" smtClean="0"/>
              <a:t>Open flame, spark, or burning object</a:t>
            </a:r>
          </a:p>
          <a:p>
            <a:r>
              <a:rPr lang="en-US" dirty="0" smtClean="0"/>
              <a:t>Can also be electrical </a:t>
            </a:r>
            <a:r>
              <a:rPr lang="en-US" dirty="0" smtClean="0">
                <a:sym typeface="Wingdings" panose="05000000000000000000" pitchFamily="2" charset="2"/>
              </a:rPr>
              <a:t> too much current flows along a single 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6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rs. Doubtfire Cooking Scene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685800"/>
            <a:ext cx="8398196" cy="4724400"/>
          </a:xfrm>
        </p:spPr>
      </p:pic>
    </p:spTree>
    <p:extLst>
      <p:ext uri="{BB962C8B-B14F-4D97-AF65-F5344CB8AC3E}">
        <p14:creationId xmlns:p14="http://schemas.microsoft.com/office/powerpoint/2010/main" val="149736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FIRES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Keep stoves/ovens clean</a:t>
            </a:r>
          </a:p>
          <a:p>
            <a:r>
              <a:rPr lang="en-US" dirty="0" smtClean="0"/>
              <a:t>Keep flammable materials away from heat sources</a:t>
            </a:r>
          </a:p>
          <a:p>
            <a:r>
              <a:rPr lang="en-US" dirty="0" smtClean="0"/>
              <a:t>Never play with matches/lighters</a:t>
            </a:r>
          </a:p>
          <a:p>
            <a:r>
              <a:rPr lang="en-US" dirty="0" smtClean="0"/>
              <a:t>Do not leave candles burning unattended</a:t>
            </a:r>
          </a:p>
          <a:p>
            <a:r>
              <a:rPr lang="en-US" dirty="0" smtClean="0"/>
              <a:t>Check appliances for loose/damages 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1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FIRES IN THE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Careless cooking</a:t>
            </a:r>
          </a:p>
          <a:p>
            <a:r>
              <a:rPr lang="en-US" dirty="0" smtClean="0"/>
              <a:t>Careless smoking</a:t>
            </a:r>
          </a:p>
          <a:p>
            <a:r>
              <a:rPr lang="en-US" dirty="0" smtClean="0"/>
              <a:t>Incorrect storage of flammable materials</a:t>
            </a:r>
          </a:p>
          <a:p>
            <a:r>
              <a:rPr lang="en-US" dirty="0" smtClean="0"/>
              <a:t>Damaged electrical systems or electrical overload</a:t>
            </a:r>
          </a:p>
          <a:p>
            <a:r>
              <a:rPr lang="en-US" dirty="0" smtClean="0"/>
              <a:t>Gas leaks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7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PREPARED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Smoke alarms</a:t>
            </a:r>
          </a:p>
          <a:p>
            <a:pPr lvl="1"/>
            <a:r>
              <a:rPr lang="en-US" dirty="0" smtClean="0"/>
              <a:t>Every level of a house should have one of these!</a:t>
            </a:r>
          </a:p>
          <a:p>
            <a:pPr lvl="1"/>
            <a:r>
              <a:rPr lang="en-US" dirty="0" smtClean="0"/>
              <a:t>Make sure they have fresh batteries (every year)</a:t>
            </a:r>
          </a:p>
          <a:p>
            <a:r>
              <a:rPr lang="en-US" b="1" dirty="0" smtClean="0"/>
              <a:t>Fire extinguisher</a:t>
            </a:r>
            <a:endParaRPr lang="en-US" dirty="0" smtClean="0"/>
          </a:p>
          <a:p>
            <a:pPr lvl="1"/>
            <a:r>
              <a:rPr lang="en-US" dirty="0" smtClean="0"/>
              <a:t>Device that sprays chemicals to put out fires</a:t>
            </a:r>
          </a:p>
          <a:p>
            <a:r>
              <a:rPr lang="en-US" b="1" dirty="0" smtClean="0"/>
              <a:t>Fire escape plan</a:t>
            </a:r>
          </a:p>
          <a:p>
            <a:pPr lvl="1"/>
            <a:r>
              <a:rPr lang="en-US" dirty="0" smtClean="0"/>
              <a:t>Escape routes for each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0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390670"/>
              </p:ext>
            </p:extLst>
          </p:nvPr>
        </p:nvGraphicFramePr>
        <p:xfrm>
          <a:off x="1752599" y="34636"/>
          <a:ext cx="5272115" cy="682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829103" imgH="7543564" progId="AcroExch.Document.7">
                  <p:embed/>
                </p:oleObj>
              </mc:Choice>
              <mc:Fallback>
                <p:oleObj name="Acrobat Document" r:id="rId3" imgW="5829103" imgH="754356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599" y="34636"/>
                        <a:ext cx="5272115" cy="6823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7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INJURIES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Falls</a:t>
            </a:r>
          </a:p>
          <a:p>
            <a:pPr lvl="1"/>
            <a:r>
              <a:rPr lang="en-US" dirty="0" smtClean="0"/>
              <a:t>Kitchen, bathroom, and stairs are common areas</a:t>
            </a:r>
          </a:p>
          <a:p>
            <a:pPr lvl="1"/>
            <a:r>
              <a:rPr lang="en-US" dirty="0" smtClean="0"/>
              <a:t>Clean up spills, nonskid mats around the shower, areas are well lit, handrails are secured and stable, gates for babies/pets</a:t>
            </a:r>
          </a:p>
          <a:p>
            <a:r>
              <a:rPr lang="en-US" dirty="0" smtClean="0"/>
              <a:t>Poisoning</a:t>
            </a:r>
          </a:p>
          <a:p>
            <a:pPr lvl="1"/>
            <a:r>
              <a:rPr lang="en-US" dirty="0" smtClean="0"/>
              <a:t>All medicine are in bottles with child-proof caps</a:t>
            </a:r>
          </a:p>
          <a:p>
            <a:pPr lvl="1"/>
            <a:r>
              <a:rPr lang="en-US" dirty="0" smtClean="0"/>
              <a:t>Labels clearly marked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3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PREVENTING INJURIES AT HOME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Electrical shock</a:t>
            </a:r>
          </a:p>
          <a:p>
            <a:pPr lvl="1"/>
            <a:r>
              <a:rPr lang="en-US" dirty="0" smtClean="0"/>
              <a:t>Never use an electrical appliance around water</a:t>
            </a:r>
          </a:p>
          <a:p>
            <a:pPr lvl="1"/>
            <a:r>
              <a:rPr lang="en-US" dirty="0" smtClean="0"/>
              <a:t>Pull the plug, not the cord</a:t>
            </a:r>
          </a:p>
          <a:p>
            <a:r>
              <a:rPr lang="en-US" dirty="0" smtClean="0"/>
              <a:t>Guns</a:t>
            </a:r>
          </a:p>
          <a:p>
            <a:pPr lvl="1"/>
            <a:r>
              <a:rPr lang="en-US" dirty="0" smtClean="0"/>
              <a:t>Do not touch!</a:t>
            </a:r>
          </a:p>
          <a:p>
            <a:pPr lvl="1"/>
            <a:r>
              <a:rPr lang="en-US" dirty="0" smtClean="0"/>
              <a:t>Call a trusted adult immediately</a:t>
            </a:r>
          </a:p>
          <a:p>
            <a:pPr lvl="1"/>
            <a:r>
              <a:rPr lang="en-US" dirty="0" smtClean="0"/>
              <a:t>Always treat a gun as if it is loaded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</TotalTime>
  <Words>225</Words>
  <Application>Microsoft Office PowerPoint</Application>
  <PresentationFormat>On-screen Show (4:3)</PresentationFormat>
  <Paragraphs>42</Paragraphs>
  <Slides>9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Median</vt:lpstr>
      <vt:lpstr>Acrobat Document</vt:lpstr>
      <vt:lpstr>CHAPTER 15 LESSON 2</vt:lpstr>
      <vt:lpstr>FIRE SAFETY</vt:lpstr>
      <vt:lpstr>PowerPoint Presentation</vt:lpstr>
      <vt:lpstr>PREVENTING FIRES</vt:lpstr>
      <vt:lpstr>CAUSES OF FIRES IN THE HOME</vt:lpstr>
      <vt:lpstr>BEING PREPARED</vt:lpstr>
      <vt:lpstr>PowerPoint Presentation</vt:lpstr>
      <vt:lpstr>PREVENTING INJURIES AT HOME</vt:lpstr>
      <vt:lpstr>PREVENTING INJURIES AT HOME (cont’d)</vt:lpstr>
    </vt:vector>
  </TitlesOfParts>
  <Company>Belchertown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LESSON 2</dc:title>
  <dc:creator>Melissa Gramuglia</dc:creator>
  <cp:lastModifiedBy>Melissa Gramuglia</cp:lastModifiedBy>
  <cp:revision>5</cp:revision>
  <dcterms:created xsi:type="dcterms:W3CDTF">2014-10-29T16:22:21Z</dcterms:created>
  <dcterms:modified xsi:type="dcterms:W3CDTF">2014-12-04T18:51:12Z</dcterms:modified>
</cp:coreProperties>
</file>