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BEDF0-8D71-4750-A0F6-3AC9E10846A4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887F8-A498-48BB-A3A9-F2A9C5CA2F5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BEDF0-8D71-4750-A0F6-3AC9E10846A4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887F8-A498-48BB-A3A9-F2A9C5CA2F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BEDF0-8D71-4750-A0F6-3AC9E10846A4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887F8-A498-48BB-A3A9-F2A9C5CA2F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BEDF0-8D71-4750-A0F6-3AC9E10846A4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887F8-A498-48BB-A3A9-F2A9C5CA2F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BEDF0-8D71-4750-A0F6-3AC9E10846A4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887F8-A498-48BB-A3A9-F2A9C5CA2F5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BEDF0-8D71-4750-A0F6-3AC9E10846A4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887F8-A498-48BB-A3A9-F2A9C5CA2F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BEDF0-8D71-4750-A0F6-3AC9E10846A4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887F8-A498-48BB-A3A9-F2A9C5CA2F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BEDF0-8D71-4750-A0F6-3AC9E10846A4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887F8-A498-48BB-A3A9-F2A9C5CA2F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BEDF0-8D71-4750-A0F6-3AC9E10846A4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887F8-A498-48BB-A3A9-F2A9C5CA2F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BEDF0-8D71-4750-A0F6-3AC9E10846A4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887F8-A498-48BB-A3A9-F2A9C5CA2F5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FB3BEDF0-8D71-4750-A0F6-3AC9E10846A4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83887F8-A498-48BB-A3A9-F2A9C5CA2F5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B3BEDF0-8D71-4750-A0F6-3AC9E10846A4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83887F8-A498-48BB-A3A9-F2A9C5CA2F5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gif"/><Relationship Id="rId1" Type="http://schemas.microsoft.com/office/2007/relationships/media" Target="../media/media2.gif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4 LESSON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PLANNING HEALTHFUL MEALS</a:t>
            </a:r>
          </a:p>
          <a:p>
            <a:endParaRPr lang="en-US" dirty="0"/>
          </a:p>
          <a:p>
            <a:r>
              <a:rPr lang="en-US" dirty="0" smtClean="0"/>
              <a:t>PAGE 116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881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KEEPING FOOD SAFE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your hands, utensils, and surfaces clean</a:t>
            </a:r>
          </a:p>
          <a:p>
            <a:r>
              <a:rPr lang="en-US" dirty="0" smtClean="0"/>
              <a:t>Separate raw, cooked, and ready-to-eat foods</a:t>
            </a:r>
          </a:p>
          <a:p>
            <a:r>
              <a:rPr lang="en-US" dirty="0" smtClean="0"/>
              <a:t>Cook foods thoroughly</a:t>
            </a:r>
          </a:p>
          <a:p>
            <a:r>
              <a:rPr lang="en-US" dirty="0" smtClean="0"/>
              <a:t>Chill when necessary</a:t>
            </a:r>
          </a:p>
          <a:p>
            <a:r>
              <a:rPr lang="en-US" dirty="0" smtClean="0"/>
              <a:t>Serve safely</a:t>
            </a:r>
          </a:p>
          <a:p>
            <a:r>
              <a:rPr lang="en-US" dirty="0" smtClean="0"/>
              <a:t>Follow directions</a:t>
            </a:r>
          </a:p>
          <a:p>
            <a:r>
              <a:rPr lang="en-US" dirty="0" smtClean="0"/>
              <a:t>When in doubt, throw it out!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09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HEALTHFUL EATING HABITS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Can promote health and prevent disease</a:t>
            </a:r>
          </a:p>
          <a:p>
            <a:r>
              <a:rPr lang="en-US" dirty="0" smtClean="0"/>
              <a:t>Use MyPyramid as a guide to eat a variety of foods from all groups</a:t>
            </a:r>
          </a:p>
          <a:p>
            <a:r>
              <a:rPr lang="en-US" dirty="0" smtClean="0"/>
              <a:t>Pay attention to portion size</a:t>
            </a:r>
          </a:p>
          <a:p>
            <a:pPr lvl="1"/>
            <a:r>
              <a:rPr lang="en-US" dirty="0" smtClean="0"/>
              <a:t>Portion of meat = deck of cards</a:t>
            </a:r>
          </a:p>
          <a:p>
            <a:pPr lvl="1"/>
            <a:r>
              <a:rPr lang="en-US" dirty="0" smtClean="0"/>
              <a:t>Portion of peanut butter = golf ball</a:t>
            </a:r>
          </a:p>
          <a:p>
            <a:pPr lvl="1"/>
            <a:r>
              <a:rPr lang="en-US" dirty="0" smtClean="0"/>
              <a:t>One cup = baseball</a:t>
            </a:r>
          </a:p>
          <a:p>
            <a:r>
              <a:rPr lang="en-US" dirty="0" smtClean="0"/>
              <a:t>Can take supplements if there is a dietary restriction</a:t>
            </a:r>
          </a:p>
          <a:p>
            <a:pPr lvl="1"/>
            <a:r>
              <a:rPr lang="en-US" dirty="0" smtClean="0"/>
              <a:t>Talk to your doctor before doing this!!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66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mgramuglia\Desktop\photo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4" r="20031" b="7368"/>
          <a:stretch/>
        </p:blipFill>
        <p:spPr bwMode="auto">
          <a:xfrm rot="5400000">
            <a:off x="913319" y="763080"/>
            <a:ext cx="663156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36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MORNING!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Eating breakfast is GRRRRRR-EAT!</a:t>
            </a:r>
          </a:p>
          <a:p>
            <a:r>
              <a:rPr lang="en-US" dirty="0" smtClean="0"/>
              <a:t>You’ve gone 10-12 hours without eating and you wake up like this</a:t>
            </a:r>
            <a:endParaRPr lang="en-US" dirty="0"/>
          </a:p>
        </p:txBody>
      </p:sp>
      <p:pic>
        <p:nvPicPr>
          <p:cNvPr id="4" name="5d9lo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62200" y="3733800"/>
            <a:ext cx="4359318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31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MORNING!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Eating breakfast every morning will make you want to do this all day long</a:t>
            </a:r>
            <a:endParaRPr lang="en-US" dirty="0"/>
          </a:p>
        </p:txBody>
      </p:sp>
      <p:pic>
        <p:nvPicPr>
          <p:cNvPr id="4" name="5da02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b="38000"/>
          <a:stretch/>
        </p:blipFill>
        <p:spPr>
          <a:xfrm>
            <a:off x="2957945" y="2895600"/>
            <a:ext cx="3352800" cy="371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56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SERIOUSLY…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Eating breakfast every morning will give you energy to start your day</a:t>
            </a:r>
          </a:p>
          <a:p>
            <a:pPr lvl="1"/>
            <a:r>
              <a:rPr lang="en-US" dirty="0" smtClean="0"/>
              <a:t>You’ll be able to focus better</a:t>
            </a:r>
          </a:p>
          <a:p>
            <a:r>
              <a:rPr lang="en-US" dirty="0" smtClean="0"/>
              <a:t>It’s also easier to maintain a healthy weight</a:t>
            </a:r>
          </a:p>
          <a:p>
            <a:pPr lvl="1"/>
            <a:r>
              <a:rPr lang="en-US" dirty="0" smtClean="0"/>
              <a:t>Metabolism is started earlier</a:t>
            </a:r>
          </a:p>
          <a:p>
            <a:pPr lvl="1"/>
            <a:r>
              <a:rPr lang="en-US" dirty="0" smtClean="0"/>
              <a:t>Controls overeating later in the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44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BUT WHAT DO I EAT FOR BFAST?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Complex CHO and protein</a:t>
            </a:r>
          </a:p>
          <a:p>
            <a:pPr lvl="1"/>
            <a:r>
              <a:rPr lang="en-US" dirty="0" smtClean="0"/>
              <a:t>Oatmeal, whole grain toast</a:t>
            </a:r>
          </a:p>
          <a:p>
            <a:pPr lvl="1"/>
            <a:r>
              <a:rPr lang="en-US" dirty="0" smtClean="0"/>
              <a:t>Eggs, milk, fruit (what kind of CHO is this?)</a:t>
            </a:r>
          </a:p>
          <a:p>
            <a:r>
              <a:rPr lang="en-US" dirty="0" smtClean="0"/>
              <a:t>In a hurry?</a:t>
            </a:r>
          </a:p>
          <a:p>
            <a:pPr lvl="1"/>
            <a:r>
              <a:rPr lang="en-US" dirty="0" smtClean="0"/>
              <a:t>Peanut butter on whole grain toast</a:t>
            </a:r>
          </a:p>
          <a:p>
            <a:pPr lvl="1"/>
            <a:r>
              <a:rPr lang="en-US" dirty="0" smtClean="0"/>
              <a:t>Trail mix</a:t>
            </a:r>
          </a:p>
          <a:p>
            <a:pPr lvl="1"/>
            <a:r>
              <a:rPr lang="en-US" dirty="0" smtClean="0"/>
              <a:t>Smoothie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37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11:02 AND I’M STARVING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Check to see what is for lunch in the cafeteria</a:t>
            </a:r>
          </a:p>
          <a:p>
            <a:pPr lvl="1"/>
            <a:r>
              <a:rPr lang="en-US" dirty="0" smtClean="0"/>
              <a:t>Nutrition facts on BPS website</a:t>
            </a:r>
          </a:p>
          <a:p>
            <a:r>
              <a:rPr lang="en-US" dirty="0" smtClean="0"/>
              <a:t>If possible, pack your own</a:t>
            </a:r>
          </a:p>
          <a:p>
            <a:r>
              <a:rPr lang="en-US" dirty="0" smtClean="0"/>
              <a:t>Want a sandwich?</a:t>
            </a:r>
          </a:p>
          <a:p>
            <a:pPr lvl="1"/>
            <a:r>
              <a:rPr lang="en-US" dirty="0" smtClean="0"/>
              <a:t>Use whole grain bread, low sodium deli meats and cheeses</a:t>
            </a:r>
          </a:p>
          <a:p>
            <a:r>
              <a:rPr lang="en-US" dirty="0" smtClean="0"/>
              <a:t>Salad</a:t>
            </a:r>
          </a:p>
          <a:p>
            <a:pPr lvl="1"/>
            <a:r>
              <a:rPr lang="en-US" dirty="0" smtClean="0"/>
              <a:t>Get creative! But watch what you put in it (add-ins and dressing)</a:t>
            </a:r>
          </a:p>
          <a:p>
            <a:r>
              <a:rPr lang="en-US" dirty="0" smtClean="0"/>
              <a:t>Yogurt, applesauce, fruit, granola bar</a:t>
            </a:r>
          </a:p>
          <a:p>
            <a:r>
              <a:rPr lang="en-US" dirty="0" smtClean="0"/>
              <a:t>Refrain from soft drinks and juices with added sweeteners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18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SNACK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Always choose foods that are </a:t>
            </a:r>
            <a:r>
              <a:rPr lang="en-US" b="1" dirty="0" smtClean="0"/>
              <a:t>nutrient dense</a:t>
            </a:r>
            <a:endParaRPr lang="en-US" dirty="0" smtClean="0"/>
          </a:p>
          <a:p>
            <a:pPr lvl="1"/>
            <a:r>
              <a:rPr lang="en-US" dirty="0" smtClean="0"/>
              <a:t>Having a high amount of nutrients relative to the number of calories</a:t>
            </a:r>
          </a:p>
          <a:p>
            <a:pPr lvl="1"/>
            <a:r>
              <a:rPr lang="en-US" dirty="0" smtClean="0"/>
              <a:t>Potato chips vs. yogurt with low fat granola</a:t>
            </a:r>
          </a:p>
          <a:p>
            <a:endParaRPr lang="en-US" dirty="0"/>
          </a:p>
          <a:p>
            <a:r>
              <a:rPr lang="en-US" dirty="0" smtClean="0"/>
              <a:t>Trail mix, vegetables with low fat ranch dressing or hummus</a:t>
            </a:r>
          </a:p>
          <a:p>
            <a:endParaRPr lang="en-US" dirty="0"/>
          </a:p>
          <a:p>
            <a:r>
              <a:rPr lang="en-US" dirty="0" smtClean="0"/>
              <a:t>Read the food labels for information!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15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50</TotalTime>
  <Words>351</Words>
  <Application>Microsoft Office PowerPoint</Application>
  <PresentationFormat>On-screen Show (4:3)</PresentationFormat>
  <Paragraphs>58</Paragraphs>
  <Slides>10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Module</vt:lpstr>
      <vt:lpstr>CHAPTER 4 LESSON 3</vt:lpstr>
      <vt:lpstr>HEALTHFUL EATING HABITS</vt:lpstr>
      <vt:lpstr>PowerPoint Presentation</vt:lpstr>
      <vt:lpstr>GOOD MORNING!</vt:lpstr>
      <vt:lpstr>GOOD MORNING!</vt:lpstr>
      <vt:lpstr>BUT SERIOUSLY…</vt:lpstr>
      <vt:lpstr>BUT WHAT DO I EAT FOR BFAST?</vt:lpstr>
      <vt:lpstr>IT’S 11:02 AND I’M STARVING</vt:lpstr>
      <vt:lpstr>SNACK TIME</vt:lpstr>
      <vt:lpstr>KEEPING FOOD SAFE</vt:lpstr>
    </vt:vector>
  </TitlesOfParts>
  <Company>Belchertown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 LESSON 3</dc:title>
  <dc:creator>Melissa Gramuglia</dc:creator>
  <cp:lastModifiedBy>Melissa Gramuglia</cp:lastModifiedBy>
  <cp:revision>4</cp:revision>
  <dcterms:created xsi:type="dcterms:W3CDTF">2013-12-11T00:38:03Z</dcterms:created>
  <dcterms:modified xsi:type="dcterms:W3CDTF">2013-12-11T01:28:04Z</dcterms:modified>
</cp:coreProperties>
</file>