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A7B56-E40B-47CD-9198-5994455D91C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5D604-40AE-43DC-829C-E986529C9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A7B56-E40B-47CD-9198-5994455D91C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5D604-40AE-43DC-829C-E986529C9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A7B56-E40B-47CD-9198-5994455D91C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5D604-40AE-43DC-829C-E986529C9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A7B56-E40B-47CD-9198-5994455D91C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5D604-40AE-43DC-829C-E986529C9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A7B56-E40B-47CD-9198-5994455D91C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5D604-40AE-43DC-829C-E986529C9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A7B56-E40B-47CD-9198-5994455D91C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5D604-40AE-43DC-829C-E986529C9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A7B56-E40B-47CD-9198-5994455D91C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5D604-40AE-43DC-829C-E986529C9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A7B56-E40B-47CD-9198-5994455D91C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5D604-40AE-43DC-829C-E986529C9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A7B56-E40B-47CD-9198-5994455D91C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5D604-40AE-43DC-829C-E986529C9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A7B56-E40B-47CD-9198-5994455D91C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5D604-40AE-43DC-829C-E986529C9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A7B56-E40B-47CD-9198-5994455D91C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5D604-40AE-43DC-829C-E986529C99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5A7B56-E40B-47CD-9198-5994455D91C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65D604-40AE-43DC-829C-E986529C99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 Lesson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Your Friendships And Peer Pressure</a:t>
            </a:r>
          </a:p>
        </p:txBody>
      </p:sp>
    </p:spTree>
    <p:extLst>
      <p:ext uri="{BB962C8B-B14F-4D97-AF65-F5344CB8AC3E}">
        <p14:creationId xmlns:p14="http://schemas.microsoft.com/office/powerpoint/2010/main" val="38784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 Are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Friendship</a:t>
            </a:r>
          </a:p>
          <a:p>
            <a:pPr lvl="1"/>
            <a:r>
              <a:rPr lang="en-US" dirty="0" smtClean="0"/>
              <a:t>Relationship with someone you know, trust, and regard with affection</a:t>
            </a:r>
          </a:p>
          <a:p>
            <a:endParaRPr lang="en-US" dirty="0"/>
          </a:p>
          <a:p>
            <a:r>
              <a:rPr lang="en-US" dirty="0" smtClean="0"/>
              <a:t>Acquaintance</a:t>
            </a:r>
          </a:p>
          <a:p>
            <a:pPr lvl="1"/>
            <a:r>
              <a:rPr lang="en-US" dirty="0" smtClean="0"/>
              <a:t>Someone you see occasionally or know casually</a:t>
            </a:r>
          </a:p>
          <a:p>
            <a:endParaRPr lang="en-US" dirty="0"/>
          </a:p>
          <a:p>
            <a:r>
              <a:rPr lang="en-US" dirty="0" smtClean="0"/>
              <a:t>These relationships take time</a:t>
            </a:r>
          </a:p>
          <a:p>
            <a:endParaRPr lang="en-US" dirty="0"/>
          </a:p>
          <a:p>
            <a:r>
              <a:rPr lang="en-US" dirty="0" smtClean="0"/>
              <a:t>What are some benefits of friendship?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9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Of A Good Friend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Trustworthy</a:t>
            </a:r>
          </a:p>
          <a:p>
            <a:pPr lvl="1"/>
            <a:endParaRPr lang="en-US" dirty="0"/>
          </a:p>
          <a:p>
            <a:r>
              <a:rPr lang="en-US" dirty="0" smtClean="0"/>
              <a:t>Caring</a:t>
            </a:r>
          </a:p>
          <a:p>
            <a:endParaRPr lang="en-US" dirty="0"/>
          </a:p>
          <a:p>
            <a:r>
              <a:rPr lang="en-US" dirty="0" smtClean="0"/>
              <a:t>Respect</a:t>
            </a:r>
          </a:p>
          <a:p>
            <a:endParaRPr lang="en-US" dirty="0"/>
          </a:p>
          <a:p>
            <a:r>
              <a:rPr lang="en-US" dirty="0" smtClean="0"/>
              <a:t>Loyalty </a:t>
            </a:r>
          </a:p>
          <a:p>
            <a:endParaRPr lang="en-US" dirty="0"/>
          </a:p>
          <a:p>
            <a:r>
              <a:rPr lang="en-US" dirty="0" smtClean="0"/>
              <a:t>Any others?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4"/>
          <a:stretch/>
        </p:blipFill>
        <p:spPr bwMode="auto">
          <a:xfrm>
            <a:off x="4572000" y="685800"/>
            <a:ext cx="3505200" cy="432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4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Friendships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Meet friends who have similar interests as you</a:t>
            </a:r>
          </a:p>
          <a:p>
            <a:endParaRPr lang="en-US" dirty="0"/>
          </a:p>
          <a:p>
            <a:r>
              <a:rPr lang="en-US" dirty="0" smtClean="0"/>
              <a:t>Communication </a:t>
            </a:r>
            <a:r>
              <a:rPr lang="en-US" dirty="0" smtClean="0">
                <a:sym typeface="Wingdings" panose="05000000000000000000" pitchFamily="2" charset="2"/>
              </a:rPr>
              <a:t> open and honest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Supportive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Encourage them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Be Tolerant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sides in a conflict agree to give up something in order to reach a solution that satisfies everyone</a:t>
            </a:r>
          </a:p>
          <a:p>
            <a:endParaRPr lang="en-US" dirty="0"/>
          </a:p>
          <a:p>
            <a:r>
              <a:rPr lang="en-US" dirty="0" smtClean="0"/>
              <a:t>NEVER compromise when the decision may put you or others in danger</a:t>
            </a:r>
          </a:p>
          <a:p>
            <a:pPr lvl="1"/>
            <a:r>
              <a:rPr lang="en-US" dirty="0" smtClean="0"/>
              <a:t>Be firm and say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influence that your peer group has on you</a:t>
            </a:r>
          </a:p>
          <a:p>
            <a:endParaRPr lang="en-US" dirty="0"/>
          </a:p>
          <a:p>
            <a:r>
              <a:rPr lang="en-US" dirty="0" smtClean="0"/>
              <a:t>Negative</a:t>
            </a:r>
          </a:p>
          <a:p>
            <a:pPr lvl="1"/>
            <a:r>
              <a:rPr lang="en-US" dirty="0" smtClean="0"/>
              <a:t>Can involve pressure to use drugs, drink, copy homework, or break any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7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 Christmas Story - Tongue Stuck to Pole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6425.057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533400"/>
            <a:ext cx="6705600" cy="5029676"/>
          </a:xfrm>
        </p:spPr>
      </p:pic>
    </p:spTree>
    <p:extLst>
      <p:ext uri="{BB962C8B-B14F-4D97-AF65-F5344CB8AC3E}">
        <p14:creationId xmlns:p14="http://schemas.microsoft.com/office/powerpoint/2010/main" val="40679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t="14073" r="11426" b="16697"/>
          <a:stretch/>
        </p:blipFill>
        <p:spPr>
          <a:xfrm>
            <a:off x="685800" y="685800"/>
            <a:ext cx="7696200" cy="4751566"/>
          </a:xfrm>
        </p:spPr>
      </p:pic>
    </p:spTree>
    <p:extLst>
      <p:ext uri="{BB962C8B-B14F-4D97-AF65-F5344CB8AC3E}">
        <p14:creationId xmlns:p14="http://schemas.microsoft.com/office/powerpoint/2010/main" val="15716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Pressure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</a:t>
            </a:r>
          </a:p>
          <a:p>
            <a:pPr lvl="1"/>
            <a:r>
              <a:rPr lang="en-US" dirty="0" smtClean="0"/>
              <a:t>Suggesting to do the right thing</a:t>
            </a:r>
          </a:p>
          <a:p>
            <a:pPr lvl="1"/>
            <a:r>
              <a:rPr lang="en-US" dirty="0" smtClean="0"/>
              <a:t>Help you to say no </a:t>
            </a:r>
            <a:r>
              <a:rPr lang="en-US" dirty="0"/>
              <a:t>t</a:t>
            </a:r>
            <a:r>
              <a:rPr lang="en-US" dirty="0" smtClean="0"/>
              <a:t>o risk behaviors</a:t>
            </a:r>
          </a:p>
          <a:p>
            <a:pPr lvl="1"/>
            <a:r>
              <a:rPr lang="en-US" dirty="0" smtClean="0"/>
              <a:t>Make you feel better about yourself</a:t>
            </a:r>
            <a:endParaRPr lang="en-US" dirty="0"/>
          </a:p>
        </p:txBody>
      </p:sp>
      <p:pic>
        <p:nvPicPr>
          <p:cNvPr id="4" name="You can do it montage.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5555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2410690"/>
            <a:ext cx="3733800" cy="30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</TotalTime>
  <Words>167</Words>
  <Application>Microsoft Office PowerPoint</Application>
  <PresentationFormat>On-screen Show (4:3)</PresentationFormat>
  <Paragraphs>47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Aspect</vt:lpstr>
      <vt:lpstr>Chapter 6 Lesson 3</vt:lpstr>
      <vt:lpstr>Friends Are Important</vt:lpstr>
      <vt:lpstr>Traits Of A Good Friend</vt:lpstr>
      <vt:lpstr>Building Friendships</vt:lpstr>
      <vt:lpstr>Compromise </vt:lpstr>
      <vt:lpstr>Peer Pressure</vt:lpstr>
      <vt:lpstr>PowerPoint Presentation</vt:lpstr>
      <vt:lpstr>PowerPoint Presentation</vt:lpstr>
      <vt:lpstr>Peer Pressure (cont’d.)</vt:lpstr>
    </vt:vector>
  </TitlesOfParts>
  <Company>Belchertown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Lesson 3</dc:title>
  <dc:creator>Melissa Gramuglia</dc:creator>
  <cp:lastModifiedBy>Melissa Gramuglia</cp:lastModifiedBy>
  <cp:revision>1</cp:revision>
  <dcterms:created xsi:type="dcterms:W3CDTF">2013-10-01T12:43:48Z</dcterms:created>
  <dcterms:modified xsi:type="dcterms:W3CDTF">2013-10-01T12:44:51Z</dcterms:modified>
</cp:coreProperties>
</file>