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874DE8E-8A35-4672-B0CB-338BFD9C7687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F7FBEF9-42D8-4CC2-9C61-ECF335BBD4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153400" cy="4571999"/>
          </a:xfrm>
        </p:spPr>
        <p:txBody>
          <a:bodyPr/>
          <a:lstStyle/>
          <a:p>
            <a:r>
              <a:rPr lang="en-US" dirty="0" smtClean="0"/>
              <a:t>CHAPTER 12 LESSON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HEREDITY AND HUMAN DEVELOPMENT</a:t>
            </a:r>
          </a:p>
          <a:p>
            <a:r>
              <a:rPr lang="en-US" dirty="0" smtClean="0"/>
              <a:t>pg. 383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Genetic material is passed from parent to child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Chromosomes </a:t>
            </a:r>
            <a:r>
              <a:rPr lang="en-US" dirty="0" smtClean="0">
                <a:sym typeface="Wingdings" panose="05000000000000000000" pitchFamily="2" charset="2"/>
              </a:rPr>
              <a:t> threadlike structures that carry genes in the cell’s nucleus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Genes  basic units of heredity </a:t>
            </a:r>
          </a:p>
          <a:p>
            <a:pPr marL="800100" lvl="1" indent="-342900"/>
            <a:r>
              <a:rPr lang="en-US" dirty="0" smtClean="0">
                <a:sym typeface="Wingdings" panose="05000000000000000000" pitchFamily="2" charset="2"/>
              </a:rPr>
              <a:t>Carry the codes for traits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9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58200" cy="1371600"/>
          </a:xfrm>
        </p:spPr>
        <p:txBody>
          <a:bodyPr/>
          <a:lstStyle/>
          <a:p>
            <a:r>
              <a:rPr lang="en-US" dirty="0" smtClean="0"/>
              <a:t>Combining chromosomes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gramuglia\AppData\Local\Microsoft\Windows\Temporary Internet Files\Content.Outlook\QVI43X1H\photo 1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8421642" cy="383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54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0960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Fertilization and human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Cell </a:t>
            </a:r>
            <a:r>
              <a:rPr lang="en-US" dirty="0" smtClean="0">
                <a:sym typeface="Wingdings" panose="05000000000000000000" pitchFamily="2" charset="2"/>
              </a:rPr>
              <a:t> basic unit of life</a:t>
            </a:r>
          </a:p>
          <a:p>
            <a:pPr marL="800100" lvl="1" indent="-342900"/>
            <a:r>
              <a:rPr lang="en-US" dirty="0" smtClean="0">
                <a:sym typeface="Wingdings" panose="05000000000000000000" pitchFamily="2" charset="2"/>
              </a:rPr>
              <a:t>We are made of millions of them!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However, a fertilized egg is a single cell</a:t>
            </a:r>
          </a:p>
          <a:p>
            <a:pPr marL="800100" lvl="1" indent="-342900"/>
            <a:r>
              <a:rPr lang="en-US" dirty="0" smtClean="0">
                <a:sym typeface="Wingdings" panose="05000000000000000000" pitchFamily="2" charset="2"/>
              </a:rPr>
              <a:t>Soon after fertilization, the egg begins to divide and multiply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Cells start to form more complex body parts:</a:t>
            </a:r>
          </a:p>
          <a:p>
            <a:pPr marL="800100" lvl="1" indent="-342900"/>
            <a:r>
              <a:rPr lang="en-US" dirty="0" smtClean="0">
                <a:sym typeface="Wingdings" panose="05000000000000000000" pitchFamily="2" charset="2"/>
              </a:rPr>
              <a:t>Tissue: group of similar cells that do a particular job.</a:t>
            </a:r>
          </a:p>
          <a:p>
            <a:pPr marL="1485900" lvl="2" indent="-342900"/>
            <a:r>
              <a:rPr lang="en-US" dirty="0" smtClean="0">
                <a:sym typeface="Wingdings" panose="05000000000000000000" pitchFamily="2" charset="2"/>
              </a:rPr>
              <a:t>Lining of the stomach</a:t>
            </a:r>
          </a:p>
          <a:p>
            <a:pPr marL="800100" lvl="1" indent="-342900"/>
            <a:r>
              <a:rPr lang="en-US" dirty="0" smtClean="0">
                <a:sym typeface="Wingdings" panose="05000000000000000000" pitchFamily="2" charset="2"/>
              </a:rPr>
              <a:t>Organs: body part made up of different tissues joined to perform a particular function. </a:t>
            </a:r>
          </a:p>
          <a:p>
            <a:pPr marL="1485900" lvl="2" indent="-342900"/>
            <a:r>
              <a:rPr lang="en-US" dirty="0" smtClean="0">
                <a:sym typeface="Wingdings" panose="05000000000000000000" pitchFamily="2" charset="2"/>
              </a:rPr>
              <a:t>The stomach</a:t>
            </a:r>
          </a:p>
          <a:p>
            <a:pPr marL="800100" lvl="1" indent="-342900"/>
            <a:r>
              <a:rPr lang="en-US" dirty="0" smtClean="0">
                <a:sym typeface="Wingdings" panose="05000000000000000000" pitchFamily="2" charset="2"/>
              </a:rPr>
              <a:t>Body System: group of organs that work together to carry out related tasks</a:t>
            </a:r>
          </a:p>
          <a:p>
            <a:pPr marL="1485900" lvl="2" indent="-342900"/>
            <a:r>
              <a:rPr lang="en-US" dirty="0" smtClean="0">
                <a:sym typeface="Wingdings" panose="05000000000000000000" pitchFamily="2" charset="2"/>
              </a:rPr>
              <a:t>The stomach is a part of the digestive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2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the fetus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Fertilized egg is called a zygote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Zygote </a:t>
            </a:r>
            <a:r>
              <a:rPr lang="en-US" dirty="0" smtClean="0">
                <a:sym typeface="Wingdings" panose="05000000000000000000" pitchFamily="2" charset="2"/>
              </a:rPr>
              <a:t> starts dividing about 24 hours after fertilization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After 1 week  zygote attaches itself to the lining of the uterus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2 weeks – 8 weeks zygote is now an embryo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9 weeks – Until birth  embryo is now a fetus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Fetus gets nutrients and oxygen through the umbilical cord</a:t>
            </a:r>
          </a:p>
          <a:p>
            <a:pPr marL="80010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mgramuglia\AppData\Local\Microsoft\Windows\Temporary Internet Files\Content.Outlook\QVI43X1H\photo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"/>
            <a:ext cx="9144000" cy="681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27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during 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Eat healthful foods</a:t>
            </a:r>
          </a:p>
          <a:p>
            <a:pPr marL="800100" lvl="1" indent="-342900"/>
            <a:r>
              <a:rPr lang="en-US" dirty="0" smtClean="0"/>
              <a:t>Fetus gets nourishment directly from the mother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Have regular checkups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Beware of infections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Don’t use tobacco or drink alcohol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Don’t take any unnecessary drugs</a:t>
            </a:r>
          </a:p>
          <a:p>
            <a:pPr marL="800100" lvl="1" indent="-342900"/>
            <a:r>
              <a:rPr lang="en-US" dirty="0" smtClean="0"/>
              <a:t>Speak to a doctor before taking medication</a:t>
            </a:r>
          </a:p>
          <a:p>
            <a:pPr marL="342900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5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71</TotalTime>
  <Words>248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CHAPTER 12 LESSON 5</vt:lpstr>
      <vt:lpstr>heredity</vt:lpstr>
      <vt:lpstr>Combining chromosomes</vt:lpstr>
      <vt:lpstr>Fertilization and human development</vt:lpstr>
      <vt:lpstr>Development of the fetus</vt:lpstr>
      <vt:lpstr>PowerPoint Presentation</vt:lpstr>
      <vt:lpstr>Care during pregnancy</vt:lpstr>
    </vt:vector>
  </TitlesOfParts>
  <Company>Belchertown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LESSON 5</dc:title>
  <dc:creator>Melissa Gramuglia</dc:creator>
  <cp:lastModifiedBy>Melissa Gramuglia</cp:lastModifiedBy>
  <cp:revision>5</cp:revision>
  <dcterms:created xsi:type="dcterms:W3CDTF">2014-09-12T12:20:41Z</dcterms:created>
  <dcterms:modified xsi:type="dcterms:W3CDTF">2014-09-12T13:32:02Z</dcterms:modified>
</cp:coreProperties>
</file>