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94660"/>
  </p:normalViewPr>
  <p:slideViewPr>
    <p:cSldViewPr>
      <p:cViewPr varScale="1">
        <p:scale>
          <a:sx n="69" d="100"/>
          <a:sy n="69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A1A81D-1466-452B-AEAB-3E1E0618E0C7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E991F-91F4-4A56-89DB-35697A263A1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 LESSON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TOBACCO AFFECTS THE BODY</a:t>
            </a:r>
          </a:p>
          <a:p>
            <a:endParaRPr lang="en-US" dirty="0"/>
          </a:p>
          <a:p>
            <a:r>
              <a:rPr lang="en-US" dirty="0" smtClean="0"/>
              <a:t>PAGE 230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5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TOBACCO IS WHACKO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puff of tobacco smoke contains more than </a:t>
            </a:r>
            <a:r>
              <a:rPr lang="en-US" b="1" dirty="0"/>
              <a:t>7</a:t>
            </a:r>
            <a:r>
              <a:rPr lang="en-US" b="1" dirty="0" smtClean="0"/>
              <a:t>,000</a:t>
            </a:r>
            <a:r>
              <a:rPr lang="en-US" dirty="0" smtClean="0"/>
              <a:t> harmful chemicals</a:t>
            </a:r>
          </a:p>
          <a:p>
            <a:pPr lvl="1"/>
            <a:r>
              <a:rPr lang="en-US" dirty="0" smtClean="0"/>
              <a:t>Several of these can cause cancer</a:t>
            </a:r>
            <a:endParaRPr lang="en-US" dirty="0"/>
          </a:p>
          <a:p>
            <a:r>
              <a:rPr lang="en-US" dirty="0" smtClean="0"/>
              <a:t>In the U.S., more than 400,000 people become smokers daily</a:t>
            </a:r>
          </a:p>
          <a:p>
            <a:r>
              <a:rPr lang="en-US" dirty="0" smtClean="0"/>
              <a:t>4% of middle </a:t>
            </a:r>
            <a:r>
              <a:rPr lang="en-US" dirty="0" err="1" smtClean="0"/>
              <a:t>schoolers</a:t>
            </a:r>
            <a:r>
              <a:rPr lang="en-US" dirty="0" smtClean="0"/>
              <a:t> were cigarette smokers in 2011 (CDC)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8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TOBACCO?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Nicotine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addictive, habit forming drug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Tar </a:t>
            </a:r>
            <a:r>
              <a:rPr lang="en-US" dirty="0" smtClean="0">
                <a:sym typeface="Wingdings" panose="05000000000000000000" pitchFamily="2" charset="2"/>
              </a:rPr>
              <a:t> thick, dark liquid that forms when tobacco burns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Carbon Monoxide</a:t>
            </a:r>
            <a:r>
              <a:rPr lang="en-US" dirty="0" smtClean="0">
                <a:sym typeface="Wingdings" panose="05000000000000000000" pitchFamily="2" charset="2"/>
              </a:rPr>
              <a:t>  colorless, odorless, poisonous, gas produced when tobacco burns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0876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hemicals in Tobacco Smo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52811"/>
            <a:ext cx="6248400" cy="69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13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Cigarettes</a:t>
            </a:r>
          </a:p>
          <a:p>
            <a:pPr lvl="1"/>
            <a:r>
              <a:rPr lang="en-US" dirty="0" smtClean="0"/>
              <a:t>Contain shredded tobacco leaves</a:t>
            </a:r>
          </a:p>
          <a:p>
            <a:pPr lvl="1"/>
            <a:r>
              <a:rPr lang="en-US" dirty="0" smtClean="0"/>
              <a:t>Some have filters, but they are still dangerous</a:t>
            </a:r>
          </a:p>
          <a:p>
            <a:pPr lvl="2"/>
            <a:r>
              <a:rPr lang="en-US" dirty="0" smtClean="0"/>
              <a:t>No such thing as a safe cigarette!</a:t>
            </a:r>
          </a:p>
          <a:p>
            <a:pPr lvl="1"/>
            <a:r>
              <a:rPr lang="en-US" dirty="0" smtClean="0"/>
              <a:t>Hookah and vapor pens are not safer alternatives!</a:t>
            </a:r>
          </a:p>
          <a:p>
            <a:r>
              <a:rPr lang="en-US" dirty="0" smtClean="0"/>
              <a:t>Cigars/Pipes</a:t>
            </a:r>
          </a:p>
          <a:p>
            <a:pPr lvl="1"/>
            <a:r>
              <a:rPr lang="en-US" dirty="0" smtClean="0"/>
              <a:t>Also have shredded tobacco leaves</a:t>
            </a:r>
          </a:p>
          <a:p>
            <a:pPr lvl="1"/>
            <a:r>
              <a:rPr lang="en-US" dirty="0" smtClean="0"/>
              <a:t>Have up to </a:t>
            </a:r>
            <a:r>
              <a:rPr lang="en-US" b="1" u="sng" dirty="0" smtClean="0"/>
              <a:t>90x</a:t>
            </a:r>
            <a:r>
              <a:rPr lang="en-US" dirty="0" smtClean="0"/>
              <a:t> more of the chemicals found in cigarette smoke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2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TOBACCO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Smokeless tobacco</a:t>
            </a:r>
          </a:p>
          <a:p>
            <a:pPr lvl="1"/>
            <a:r>
              <a:rPr lang="en-US" dirty="0" smtClean="0"/>
              <a:t>Chewing tobacco (“dip”, “spit”)</a:t>
            </a:r>
          </a:p>
          <a:p>
            <a:pPr lvl="1"/>
            <a:r>
              <a:rPr lang="en-US" dirty="0" smtClean="0"/>
              <a:t>Snuff </a:t>
            </a:r>
          </a:p>
          <a:p>
            <a:pPr lvl="1"/>
            <a:r>
              <a:rPr lang="en-US" dirty="0" smtClean="0"/>
              <a:t>Not passed to the lungs, but held in the mouth</a:t>
            </a:r>
          </a:p>
          <a:p>
            <a:pPr lvl="1"/>
            <a:r>
              <a:rPr lang="en-US" dirty="0" smtClean="0"/>
              <a:t>Absorbed into the tissues/bloodstream through the digestive tract</a:t>
            </a:r>
          </a:p>
          <a:p>
            <a:pPr lvl="1"/>
            <a:r>
              <a:rPr lang="en-US" dirty="0" smtClean="0"/>
              <a:t>Just as harmful and addictive as cigarettes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9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gramuglia\Desktop\photo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7391400" cy="649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334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187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CHAPTER 8 LESSON 1</vt:lpstr>
      <vt:lpstr>TOBACCO IS WHACKO</vt:lpstr>
      <vt:lpstr>WHAT’S IN TOBACCO?</vt:lpstr>
      <vt:lpstr>PowerPoint Presentation</vt:lpstr>
      <vt:lpstr>FORMS OF TOBACCO</vt:lpstr>
      <vt:lpstr>FORMS OF TOBACCO (CONT’D.)</vt:lpstr>
      <vt:lpstr>PowerPoint Presentation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Gramuglia</dc:creator>
  <cp:lastModifiedBy>Melissa Gramuglia</cp:lastModifiedBy>
  <cp:revision>6</cp:revision>
  <dcterms:created xsi:type="dcterms:W3CDTF">2013-12-27T15:07:46Z</dcterms:created>
  <dcterms:modified xsi:type="dcterms:W3CDTF">2013-12-27T18:07:38Z</dcterms:modified>
</cp:coreProperties>
</file>