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83ED5-2713-45ED-9961-AEC85B20954D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A933A-714A-442D-AD14-91E415328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55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A933A-714A-442D-AD14-91E415328F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9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D6C4DB5-4F4F-4104-808F-EB5A64911EA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AFDB9B-8E16-4407-95F0-C3DA06791890}" type="datetimeFigureOut">
              <a:rPr lang="en-US" smtClean="0"/>
              <a:t>12/13/2013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5000"/>
            <a:ext cx="8229600" cy="2593975"/>
          </a:xfrm>
        </p:spPr>
        <p:txBody>
          <a:bodyPr/>
          <a:lstStyle/>
          <a:p>
            <a:r>
              <a:rPr lang="en-US" dirty="0" smtClean="0"/>
              <a:t>CHAPTER 2 LESSON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BUILDING GOOD </a:t>
            </a:r>
            <a:r>
              <a:rPr lang="en-US" dirty="0" smtClean="0"/>
              <a:t>CHARACTER</a:t>
            </a:r>
          </a:p>
          <a:p>
            <a:endParaRPr lang="en-US" dirty="0"/>
          </a:p>
          <a:p>
            <a:r>
              <a:rPr lang="en-US" dirty="0" smtClean="0"/>
              <a:t>PAGE 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23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CHARACTER?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way a person thinks, feels, and acts</a:t>
            </a:r>
          </a:p>
          <a:p>
            <a:endParaRPr lang="en-US" dirty="0"/>
          </a:p>
          <a:p>
            <a:r>
              <a:rPr lang="en-US" dirty="0" smtClean="0"/>
              <a:t>Improves your relationships with friends and family</a:t>
            </a:r>
          </a:p>
          <a:p>
            <a:endParaRPr lang="en-US" dirty="0"/>
          </a:p>
          <a:p>
            <a:r>
              <a:rPr lang="en-US" dirty="0" smtClean="0"/>
              <a:t>Also improves all aspects of your health triangle</a:t>
            </a:r>
          </a:p>
          <a:p>
            <a:pPr lvl="1"/>
            <a:r>
              <a:rPr lang="en-US" dirty="0" smtClean="0"/>
              <a:t>Examples?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60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/>
          <a:lstStyle/>
          <a:p>
            <a:r>
              <a:rPr lang="en-US" dirty="0" smtClean="0"/>
              <a:t>TRAITS OF A GOOD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Trustworthiness</a:t>
            </a:r>
          </a:p>
          <a:p>
            <a:pPr lvl="1"/>
            <a:r>
              <a:rPr lang="en-US" dirty="0" smtClean="0"/>
              <a:t>Involves </a:t>
            </a:r>
            <a:r>
              <a:rPr lang="en-US" b="1" dirty="0" smtClean="0"/>
              <a:t>integrity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being true to your ethical values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Respectful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Responsible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Fair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Caring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Citizenship </a:t>
            </a:r>
          </a:p>
          <a:p>
            <a:r>
              <a:rPr lang="en-US" b="1" smtClean="0">
                <a:sym typeface="Wingdings" panose="05000000000000000000" pitchFamily="2" charset="2"/>
              </a:rPr>
              <a:t>Compassion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988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gramuglia\Desktop\photo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95745"/>
            <a:ext cx="6705600" cy="585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71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SHAPES YOUR CHARACTER?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 experiences</a:t>
            </a:r>
          </a:p>
          <a:p>
            <a:pPr lvl="1"/>
            <a:r>
              <a:rPr lang="en-US" dirty="0" smtClean="0"/>
              <a:t>Parents, guardians, teachers, coaches</a:t>
            </a:r>
          </a:p>
          <a:p>
            <a:pPr lvl="1"/>
            <a:r>
              <a:rPr lang="en-US" dirty="0" smtClean="0"/>
              <a:t>How you’re treated</a:t>
            </a:r>
          </a:p>
          <a:p>
            <a:pPr lvl="1"/>
            <a:r>
              <a:rPr lang="en-US" dirty="0" smtClean="0"/>
              <a:t>Getting involved in various activities</a:t>
            </a:r>
          </a:p>
          <a:p>
            <a:r>
              <a:rPr lang="en-US" dirty="0" smtClean="0"/>
              <a:t>Role models</a:t>
            </a:r>
          </a:p>
          <a:p>
            <a:pPr lvl="1"/>
            <a:r>
              <a:rPr lang="en-US" dirty="0" smtClean="0"/>
              <a:t>Inspire you to think or act a certain way</a:t>
            </a:r>
          </a:p>
          <a:p>
            <a:pPr lvl="1"/>
            <a:r>
              <a:rPr lang="en-US" dirty="0" smtClean="0"/>
              <a:t>Siblings, teachers, coaches, doctors, police officers, community workers,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4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DEVELOP GOOD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EFFORT!!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311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</TotalTime>
  <Words>118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CHAPTER 2 LESSON 3</vt:lpstr>
      <vt:lpstr>WHAT IS CHARACTER?</vt:lpstr>
      <vt:lpstr>TRAITS OF A GOOD CHARACTER</vt:lpstr>
      <vt:lpstr>PowerPoint Presentation</vt:lpstr>
      <vt:lpstr>WHAT SHAPES YOUR CHARACTER?</vt:lpstr>
      <vt:lpstr>HOW TO DEVELOP GOOD CHARACTER</vt:lpstr>
    </vt:vector>
  </TitlesOfParts>
  <Company>Belchertown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LESSON 3</dc:title>
  <dc:creator>Melissa Gramuglia</dc:creator>
  <cp:lastModifiedBy>Melissa Gramuglia</cp:lastModifiedBy>
  <cp:revision>5</cp:revision>
  <dcterms:created xsi:type="dcterms:W3CDTF">2013-11-07T23:57:22Z</dcterms:created>
  <dcterms:modified xsi:type="dcterms:W3CDTF">2013-12-13T12:47:20Z</dcterms:modified>
</cp:coreProperties>
</file>