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76A1B20-E609-44A7-896A-95B6493E23C6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09F0C82-E4B7-48E9-B4DA-F29CD2774E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rationbeautiful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BODY IMAGE AND HEALTHY WEIGHT</a:t>
            </a:r>
            <a:endParaRPr lang="en-US" sz="1600" dirty="0"/>
          </a:p>
          <a:p>
            <a:r>
              <a:rPr lang="en-US" sz="1600" dirty="0" smtClean="0"/>
              <a:t>PAGE 128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0"/>
            <a:ext cx="6629400" cy="1219201"/>
          </a:xfrm>
        </p:spPr>
        <p:txBody>
          <a:bodyPr/>
          <a:lstStyle/>
          <a:p>
            <a:r>
              <a:rPr lang="en-US" dirty="0" smtClean="0"/>
              <a:t>CHAPTER 4 LESSON 5.6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way you see your body</a:t>
            </a:r>
          </a:p>
          <a:p>
            <a:r>
              <a:rPr lang="en-US" dirty="0" smtClean="0"/>
              <a:t>Can be influenced by:</a:t>
            </a:r>
          </a:p>
          <a:p>
            <a:pPr lvl="1"/>
            <a:r>
              <a:rPr lang="en-US" dirty="0" smtClean="0"/>
              <a:t>Attitudes of family/friends</a:t>
            </a:r>
          </a:p>
          <a:p>
            <a:pPr lvl="1"/>
            <a:r>
              <a:rPr lang="en-US" dirty="0" smtClean="0"/>
              <a:t>The media</a:t>
            </a:r>
          </a:p>
          <a:p>
            <a:r>
              <a:rPr lang="en-US" dirty="0" smtClean="0"/>
              <a:t>Am I too thin? Do I need to lose weight? Why does my body look this way?</a:t>
            </a:r>
          </a:p>
          <a:p>
            <a:r>
              <a:rPr lang="en-US" dirty="0" smtClean="0"/>
              <a:t>People who are unhappy with their body may have a poor body image</a:t>
            </a:r>
          </a:p>
          <a:p>
            <a:pPr lvl="1"/>
            <a:r>
              <a:rPr lang="en-US" dirty="0" smtClean="0"/>
              <a:t>May go to extreme measures to change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5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 eating behaviors that can lead to serious illness or even death</a:t>
            </a:r>
          </a:p>
          <a:p>
            <a:r>
              <a:rPr lang="en-US" dirty="0" smtClean="0"/>
              <a:t>90% of teens with eating disorders are female</a:t>
            </a:r>
            <a:endParaRPr lang="en-US" dirty="0"/>
          </a:p>
        </p:txBody>
      </p:sp>
      <p:pic>
        <p:nvPicPr>
          <p:cNvPr id="1026" name="Picture 2" descr="http://www.elle-magazine.com/wp-content/uploads/2013/11/eating-disorders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76600"/>
            <a:ext cx="33337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97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ANOREXIA NERVOSA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person strongly fears gaining weight and starves him/herself</a:t>
            </a:r>
          </a:p>
          <a:p>
            <a:r>
              <a:rPr lang="en-US" dirty="0" smtClean="0"/>
              <a:t>Even if they are slim, they believe they are overweight</a:t>
            </a:r>
          </a:p>
          <a:p>
            <a:r>
              <a:rPr lang="en-US" dirty="0" smtClean="0"/>
              <a:t>Deprived of nutrients</a:t>
            </a:r>
          </a:p>
          <a:p>
            <a:pPr lvl="1"/>
            <a:r>
              <a:rPr lang="en-US" dirty="0" smtClean="0"/>
              <a:t>What happens to our bones and muscles?</a:t>
            </a:r>
            <a:endParaRPr lang="en-US" dirty="0"/>
          </a:p>
        </p:txBody>
      </p:sp>
      <p:pic>
        <p:nvPicPr>
          <p:cNvPr id="2050" name="Picture 2" descr="http://blogilates.com/wp-content/uploads/2012/06/eating-disorder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79379"/>
            <a:ext cx="3276600" cy="267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0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BULIMIA NERVOSA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person repeatedly eats large amounts of food and then purges</a:t>
            </a:r>
          </a:p>
          <a:p>
            <a:r>
              <a:rPr lang="en-US" dirty="0" smtClean="0"/>
              <a:t>Throw up, use laxatives, excessive exercise</a:t>
            </a:r>
          </a:p>
          <a:p>
            <a:r>
              <a:rPr lang="en-US" dirty="0" smtClean="0"/>
              <a:t>Robs the body of nutrients, but also harms the body</a:t>
            </a:r>
          </a:p>
          <a:p>
            <a:pPr lvl="1"/>
            <a:r>
              <a:rPr lang="en-US" dirty="0" smtClean="0"/>
              <a:t>Colon, liver, heart, and kidney damage, enamel erosion, damage to stomach and esophagus lining, dehydration</a:t>
            </a:r>
            <a:endParaRPr lang="en-US" dirty="0"/>
          </a:p>
        </p:txBody>
      </p:sp>
      <p:pic>
        <p:nvPicPr>
          <p:cNvPr id="3074" name="Picture 2" descr="http://blog.lib.umn.edu/meyer769/psy_1001/mmh_eating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357" y="4127637"/>
            <a:ext cx="2122043" cy="273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2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 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person repeatedly eats too much food at one time</a:t>
            </a:r>
          </a:p>
          <a:p>
            <a:r>
              <a:rPr lang="en-US" dirty="0" smtClean="0"/>
              <a:t>Fast/diet to lose the weight</a:t>
            </a:r>
          </a:p>
          <a:p>
            <a:r>
              <a:rPr lang="en-US" dirty="0" smtClean="0"/>
              <a:t>Can lead to serious weight gain, heart disease, and diabetes</a:t>
            </a:r>
            <a:endParaRPr lang="en-US" dirty="0"/>
          </a:p>
        </p:txBody>
      </p:sp>
      <p:pic>
        <p:nvPicPr>
          <p:cNvPr id="4098" name="Picture 2" descr="http://www.attitudereconstruction.com/wp-content/uploads/2013/08/bing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59933"/>
            <a:ext cx="4314825" cy="28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50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DEVELOP A POSITIVE 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yourself and your body</a:t>
            </a:r>
          </a:p>
          <a:p>
            <a:pPr lvl="1"/>
            <a:r>
              <a:rPr lang="en-US" dirty="0" smtClean="0"/>
              <a:t>Our gender and genes affect our body shape</a:t>
            </a:r>
          </a:p>
          <a:p>
            <a:r>
              <a:rPr lang="en-US" dirty="0" smtClean="0"/>
              <a:t>Don’t compare yourself to the people on TV</a:t>
            </a:r>
          </a:p>
          <a:p>
            <a:pPr lvl="1"/>
            <a:r>
              <a:rPr lang="en-US" dirty="0" smtClean="0"/>
              <a:t>There is no correct body shape or size</a:t>
            </a:r>
          </a:p>
          <a:p>
            <a:r>
              <a:rPr lang="en-US" dirty="0" smtClean="0"/>
              <a:t>Growth stage affects weight as well</a:t>
            </a:r>
          </a:p>
          <a:p>
            <a:r>
              <a:rPr lang="en-US" dirty="0" smtClean="0"/>
              <a:t>If you need to lose/gain weight to be healthier… </a:t>
            </a:r>
          </a:p>
          <a:p>
            <a:pPr lvl="1"/>
            <a:r>
              <a:rPr lang="en-US" dirty="0" smtClean="0"/>
              <a:t>SET GOALS </a:t>
            </a:r>
            <a:r>
              <a:rPr lang="en-US" dirty="0" smtClean="0">
                <a:sym typeface="Wingdings" panose="05000000000000000000" pitchFamily="2" charset="2"/>
              </a:rPr>
              <a:t> and at a reasonable pace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6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YOUR HEALTHY WEIGHT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find this?</a:t>
            </a:r>
          </a:p>
          <a:p>
            <a:pPr lvl="1"/>
            <a:r>
              <a:rPr lang="en-US" dirty="0" smtClean="0"/>
              <a:t>BMI</a:t>
            </a:r>
          </a:p>
          <a:p>
            <a:r>
              <a:rPr lang="en-US" dirty="0" smtClean="0"/>
              <a:t>Try to maintain this</a:t>
            </a:r>
          </a:p>
          <a:p>
            <a:pPr lvl="1"/>
            <a:r>
              <a:rPr lang="en-US" dirty="0" smtClean="0"/>
              <a:t>Balance the calories you eat with the calories your body uses</a:t>
            </a:r>
          </a:p>
          <a:p>
            <a:pPr lvl="2"/>
            <a:r>
              <a:rPr lang="en-US" dirty="0" smtClean="0"/>
              <a:t>BMR</a:t>
            </a:r>
          </a:p>
          <a:p>
            <a:pPr lvl="1"/>
            <a:r>
              <a:rPr lang="en-US" dirty="0" smtClean="0"/>
              <a:t>Choose healthful foods and stay active</a:t>
            </a:r>
          </a:p>
          <a:p>
            <a:pPr lvl="1"/>
            <a:r>
              <a:rPr lang="en-US" dirty="0" smtClean="0"/>
              <a:t>Take your time when you eat</a:t>
            </a:r>
          </a:p>
          <a:p>
            <a:pPr lvl="1"/>
            <a:r>
              <a:rPr lang="en-US" dirty="0" smtClean="0"/>
              <a:t>Avoid fad diets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5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BEAUTIFUL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http://www.operationbeautiful.com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48</TotalTime>
  <Words>321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CHAPTER 4 LESSON 5.6</vt:lpstr>
      <vt:lpstr>BODY IMAGE</vt:lpstr>
      <vt:lpstr>EATING DISORDERS</vt:lpstr>
      <vt:lpstr>ANOREXIA NERVOSA</vt:lpstr>
      <vt:lpstr>BULIMIA NERVOSA</vt:lpstr>
      <vt:lpstr>BINGE EATING</vt:lpstr>
      <vt:lpstr>HOW TO DEVELOP A POSITIVE BODY IMAGE</vt:lpstr>
      <vt:lpstr>FINDING YOUR HEALTHY WEIGHT RANGE</vt:lpstr>
      <vt:lpstr>YOU ARE BEAUTIFUL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LESSON 5</dc:title>
  <dc:creator>Melissa Gramuglia</dc:creator>
  <cp:lastModifiedBy>Melissa Gramuglia</cp:lastModifiedBy>
  <cp:revision>7</cp:revision>
  <dcterms:created xsi:type="dcterms:W3CDTF">2013-12-27T14:18:15Z</dcterms:created>
  <dcterms:modified xsi:type="dcterms:W3CDTF">2013-12-27T15:06:55Z</dcterms:modified>
</cp:coreProperties>
</file>