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736F4F-FDD3-4CE0-9C81-E8D2EC191BF8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B42760-91AC-4653-96B9-300B6C179C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 LESSON </a:t>
            </a:r>
            <a:r>
              <a:rPr lang="en-US" dirty="0" smtClean="0"/>
              <a:t>1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CHANGES DURING </a:t>
            </a:r>
            <a:r>
              <a:rPr lang="en-US" dirty="0" smtClean="0"/>
              <a:t>ADOLESCENCE</a:t>
            </a:r>
          </a:p>
          <a:p>
            <a:r>
              <a:rPr lang="en-US" dirty="0" smtClean="0"/>
              <a:t>pg. </a:t>
            </a:r>
            <a:r>
              <a:rPr lang="en-US" smtClean="0"/>
              <a:t>364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ome Alone Classic Bag Scene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999" y="838200"/>
            <a:ext cx="8263467" cy="4648200"/>
          </a:xfrm>
        </p:spPr>
      </p:pic>
    </p:spTree>
    <p:extLst>
      <p:ext uri="{BB962C8B-B14F-4D97-AF65-F5344CB8AC3E}">
        <p14:creationId xmlns:p14="http://schemas.microsoft.com/office/powerpoint/2010/main" val="17046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DURING ADOLESCENCE?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Adolescence – the stage of life between childhood and adulthood (ages 11-15)</a:t>
            </a:r>
          </a:p>
          <a:p>
            <a:endParaRPr lang="en-US" dirty="0"/>
          </a:p>
          <a:p>
            <a:r>
              <a:rPr lang="en-US" dirty="0" smtClean="0"/>
              <a:t>Physical growth</a:t>
            </a:r>
          </a:p>
          <a:p>
            <a:endParaRPr lang="en-US" dirty="0"/>
          </a:p>
          <a:p>
            <a:r>
              <a:rPr lang="en-US" dirty="0" smtClean="0"/>
              <a:t>Mental/Emotional growth</a:t>
            </a:r>
          </a:p>
          <a:p>
            <a:endParaRPr lang="en-US" dirty="0"/>
          </a:p>
          <a:p>
            <a:r>
              <a:rPr lang="en-US" dirty="0" smtClean="0"/>
              <a:t>Social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Puberty – the time when you develop physical characteristics of adults of your own gender</a:t>
            </a:r>
          </a:p>
          <a:p>
            <a:endParaRPr lang="en-US" dirty="0"/>
          </a:p>
          <a:p>
            <a:r>
              <a:rPr lang="en-US" dirty="0" smtClean="0"/>
              <a:t>This is normal!</a:t>
            </a:r>
          </a:p>
          <a:p>
            <a:endParaRPr lang="en-US" dirty="0"/>
          </a:p>
          <a:p>
            <a:r>
              <a:rPr lang="en-US" dirty="0" smtClean="0"/>
              <a:t>Different growth rates</a:t>
            </a:r>
          </a:p>
          <a:p>
            <a:pPr lvl="1"/>
            <a:r>
              <a:rPr lang="en-US" dirty="0" smtClean="0"/>
              <a:t>Anywhere from age 8-13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7674042" cy="5635625"/>
          </a:xfrm>
        </p:spPr>
      </p:pic>
    </p:spTree>
    <p:extLst>
      <p:ext uri="{BB962C8B-B14F-4D97-AF65-F5344CB8AC3E}">
        <p14:creationId xmlns:p14="http://schemas.microsoft.com/office/powerpoint/2010/main" val="19380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Brain is developing </a:t>
            </a:r>
            <a:r>
              <a:rPr lang="en-US" dirty="0" smtClean="0">
                <a:sym typeface="Wingdings" panose="05000000000000000000" pitchFamily="2" charset="2"/>
              </a:rPr>
              <a:t> increase in problem solving skills and complex reasoning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Develop own opinions, values, and beliefs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Emotionally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Start to feel differently about your peers, parents, and other adults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Mood swings  manage emotions in a positive way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Don’t lash out or keep feelings hidden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How can we manage our emotions healthfully?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the time to find out more about yourself and those around you</a:t>
            </a:r>
          </a:p>
          <a:p>
            <a:endParaRPr lang="en-US" dirty="0"/>
          </a:p>
          <a:p>
            <a:r>
              <a:rPr lang="en-US" dirty="0" smtClean="0"/>
              <a:t>You interests will change, don’t be afraid to explore!</a:t>
            </a:r>
          </a:p>
          <a:p>
            <a:endParaRPr lang="en-US" dirty="0"/>
          </a:p>
          <a:p>
            <a:r>
              <a:rPr lang="en-US" dirty="0" smtClean="0"/>
              <a:t>Social connections (positive) can help:</a:t>
            </a:r>
          </a:p>
          <a:p>
            <a:pPr lvl="1"/>
            <a:r>
              <a:rPr lang="en-US" dirty="0" smtClean="0"/>
              <a:t>Develop friendships</a:t>
            </a:r>
          </a:p>
          <a:p>
            <a:pPr lvl="1"/>
            <a:r>
              <a:rPr lang="en-US" dirty="0" smtClean="0"/>
              <a:t>Find job opportunities</a:t>
            </a:r>
          </a:p>
          <a:p>
            <a:pPr lvl="1"/>
            <a:r>
              <a:rPr lang="en-US" dirty="0" smtClean="0"/>
              <a:t>Get emotional support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4990</TotalTime>
  <Words>166</Words>
  <Application>Microsoft Office PowerPoint</Application>
  <PresentationFormat>On-screen Show (4:3)</PresentationFormat>
  <Paragraphs>37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CHAPTER 12 LESSON 1 </vt:lpstr>
      <vt:lpstr>PowerPoint Presentation</vt:lpstr>
      <vt:lpstr>WHAT HAPPENS DURING ADOLESCENCE?</vt:lpstr>
      <vt:lpstr>Physical growth</vt:lpstr>
      <vt:lpstr>PowerPoint Presentation</vt:lpstr>
      <vt:lpstr>Mental growth</vt:lpstr>
      <vt:lpstr>Social growth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LESSON 1</dc:title>
  <dc:creator>Melissa Gramuglia</dc:creator>
  <cp:lastModifiedBy>Melissa Gramuglia</cp:lastModifiedBy>
  <cp:revision>10</cp:revision>
  <dcterms:created xsi:type="dcterms:W3CDTF">2013-10-20T22:21:29Z</dcterms:created>
  <dcterms:modified xsi:type="dcterms:W3CDTF">2014-09-12T12:15:15Z</dcterms:modified>
</cp:coreProperties>
</file>